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79" r:id="rId5"/>
    <p:sldId id="260" r:id="rId6"/>
    <p:sldId id="278" r:id="rId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7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C932A8-E048-4587-8CEE-EE7CE9E0AA1B}" type="datetimeFigureOut">
              <a:rPr lang="ko-KR" altLang="en-US" smtClean="0"/>
              <a:t>2025-02-03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5C9BB8-12D8-43F0-A2F0-F24C8C91285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41750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8EF82-3B66-4312-9F8F-035DE8146837}" type="datetimeFigureOut">
              <a:rPr lang="ko-KR" altLang="en-US" smtClean="0"/>
              <a:t>2025-02-03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E3A16-7BE3-43D1-8E2B-93CC4E2095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7907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E3A16-7BE3-43D1-8E2B-93CC4E2095B3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1589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E3A16-7BE3-43D1-8E2B-93CC4E2095B3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6868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2573" y="3298328"/>
            <a:ext cx="9144000" cy="1436885"/>
          </a:xfrm>
        </p:spPr>
        <p:txBody>
          <a:bodyPr anchor="t">
            <a:normAutofit/>
          </a:bodyPr>
          <a:lstStyle>
            <a:lvl1pPr marL="0" indent="0" algn="l">
              <a:buNone/>
              <a:defRPr sz="2902" b="1" cap="none" spc="124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73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6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9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92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65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38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1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84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2001501" y="4846320"/>
            <a:ext cx="190503" cy="2011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05" tIns="47302" rIns="94605" bIns="47302" rtlCol="0" anchor="ctr"/>
          <a:lstStyle/>
          <a:p>
            <a:pPr algn="ctr"/>
            <a:endParaRPr lang="en-US" sz="1633"/>
          </a:p>
        </p:txBody>
      </p:sp>
      <p:sp>
        <p:nvSpPr>
          <p:cNvPr id="10" name="Rectangle 9"/>
          <p:cNvSpPr/>
          <p:nvPr/>
        </p:nvSpPr>
        <p:spPr>
          <a:xfrm>
            <a:off x="12001501" y="2"/>
            <a:ext cx="190503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05" tIns="47302" rIns="94605" bIns="47302" rtlCol="0" anchor="ctr"/>
          <a:lstStyle/>
          <a:p>
            <a:pPr algn="ctr"/>
            <a:endParaRPr lang="en-US" sz="1633"/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83" y="6302446"/>
            <a:ext cx="1494508" cy="404134"/>
          </a:xfrm>
          <a:prstGeom prst="rect">
            <a:avLst/>
          </a:prstGeom>
        </p:spPr>
      </p:pic>
      <p:sp>
        <p:nvSpPr>
          <p:cNvPr id="6" name="제목 5"/>
          <p:cNvSpPr>
            <a:spLocks noGrp="1"/>
          </p:cNvSpPr>
          <p:nvPr>
            <p:ph type="title"/>
          </p:nvPr>
        </p:nvSpPr>
        <p:spPr>
          <a:xfrm>
            <a:off x="664028" y="1744752"/>
            <a:ext cx="7721600" cy="1371600"/>
          </a:xfrm>
        </p:spPr>
        <p:txBody>
          <a:bodyPr/>
          <a:lstStyle>
            <a:lvl1pPr>
              <a:defRPr b="1"/>
            </a:lvl1pPr>
          </a:lstStyle>
          <a:p>
            <a:r>
              <a:rPr lang="ko-KR" altLang="en-US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41201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216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5" y="274645"/>
            <a:ext cx="2743201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5" y="274645"/>
            <a:ext cx="8026401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>
          <a:xfrm>
            <a:off x="1" y="6432330"/>
            <a:ext cx="12192000" cy="365125"/>
          </a:xfrm>
          <a:prstGeom prst="rect">
            <a:avLst/>
          </a:prstGeom>
        </p:spPr>
        <p:txBody>
          <a:bodyPr/>
          <a:lstStyle/>
          <a:p>
            <a:fld id="{FF8CA9B1-6BBF-4E18-9DBB-1929A03E13E7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4838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152720"/>
            <a:ext cx="11057941" cy="533234"/>
          </a:xfrm>
        </p:spPr>
        <p:txBody>
          <a:bodyPr anchor="ctr">
            <a:noAutofit/>
          </a:bodyPr>
          <a:lstStyle>
            <a:lvl1pPr>
              <a:defRPr sz="3628" b="1" cap="none" baseline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1" y="1012506"/>
            <a:ext cx="11329259" cy="5355472"/>
          </a:xfrm>
          <a:ln w="3175">
            <a:noFill/>
          </a:ln>
        </p:spPr>
        <p:txBody>
          <a:bodyPr>
            <a:normAutofit/>
          </a:bodyPr>
          <a:lstStyle>
            <a:lvl1pPr>
              <a:defRPr sz="1814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buClr>
                <a:schemeClr val="accent1"/>
              </a:buClr>
              <a:defRPr sz="1814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buClr>
                <a:schemeClr val="accent1"/>
              </a:buClr>
              <a:defRPr sz="1814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>
              <a:buClr>
                <a:schemeClr val="accent1"/>
              </a:buClr>
              <a:defRPr sz="1814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>
              <a:buClr>
                <a:schemeClr val="accent1"/>
              </a:buClr>
              <a:defRPr sz="1814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cxnSp>
        <p:nvCxnSpPr>
          <p:cNvPr id="7" name="직선 연결선 6"/>
          <p:cNvCxnSpPr/>
          <p:nvPr/>
        </p:nvCxnSpPr>
        <p:spPr>
          <a:xfrm>
            <a:off x="335361" y="751264"/>
            <a:ext cx="11329259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716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447806"/>
            <a:ext cx="103632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9070" b="0" cap="all" spc="-83" baseline="0">
                <a:solidFill>
                  <a:schemeClr val="tx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228601"/>
            <a:ext cx="10363200" cy="1066800"/>
          </a:xfrm>
        </p:spPr>
        <p:txBody>
          <a:bodyPr anchor="b"/>
          <a:lstStyle>
            <a:lvl1pPr marL="0" indent="0">
              <a:buNone/>
              <a:defRPr sz="2086" b="0" cap="all" spc="124" baseline="0">
                <a:solidFill>
                  <a:srgbClr val="0070C0"/>
                </a:solidFill>
                <a:latin typeface="+mj-lt"/>
              </a:defRPr>
            </a:lvl1pPr>
            <a:lvl2pPr marL="473026" indent="0">
              <a:buNone/>
              <a:defRPr sz="1905">
                <a:solidFill>
                  <a:schemeClr val="tx1">
                    <a:tint val="75000"/>
                  </a:schemeClr>
                </a:solidFill>
              </a:defRPr>
            </a:lvl2pPr>
            <a:lvl3pPr marL="946052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3pPr>
            <a:lvl4pPr marL="1419078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4pPr>
            <a:lvl5pPr marL="1892104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5pPr>
            <a:lvl6pPr marL="2365129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6pPr>
            <a:lvl7pPr marL="2838155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7pPr>
            <a:lvl8pPr marL="3311181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8pPr>
            <a:lvl9pPr marL="3784207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3638008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4241" y="1574801"/>
            <a:ext cx="4389120" cy="4525963"/>
          </a:xfrm>
        </p:spPr>
        <p:txBody>
          <a:bodyPr/>
          <a:lstStyle>
            <a:lvl1pPr>
              <a:defRPr sz="2902"/>
            </a:lvl1pPr>
            <a:lvl2pPr>
              <a:defRPr sz="2449"/>
            </a:lvl2pPr>
            <a:lvl3pPr>
              <a:defRPr sz="2086"/>
            </a:lvl3pPr>
            <a:lvl4pPr>
              <a:defRPr sz="1905"/>
            </a:lvl4pPr>
            <a:lvl5pPr>
              <a:defRPr sz="1905"/>
            </a:lvl5pPr>
            <a:lvl6pPr>
              <a:defRPr sz="1905"/>
            </a:lvl6pPr>
            <a:lvl7pPr>
              <a:defRPr sz="1905"/>
            </a:lvl7pPr>
            <a:lvl8pPr>
              <a:defRPr sz="1905"/>
            </a:lvl8pPr>
            <a:lvl9pPr>
              <a:defRPr sz="190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6880" y="1574801"/>
            <a:ext cx="4389120" cy="4525963"/>
          </a:xfrm>
        </p:spPr>
        <p:txBody>
          <a:bodyPr/>
          <a:lstStyle>
            <a:lvl1pPr>
              <a:defRPr sz="2902"/>
            </a:lvl1pPr>
            <a:lvl2pPr>
              <a:defRPr sz="2449"/>
            </a:lvl2pPr>
            <a:lvl3pPr>
              <a:defRPr sz="2086"/>
            </a:lvl3pPr>
            <a:lvl4pPr>
              <a:defRPr sz="1905"/>
            </a:lvl4pPr>
            <a:lvl5pPr>
              <a:defRPr sz="1905"/>
            </a:lvl5pPr>
            <a:lvl6pPr>
              <a:defRPr sz="1905"/>
            </a:lvl6pPr>
            <a:lvl7pPr>
              <a:defRPr sz="1905"/>
            </a:lvl7pPr>
            <a:lvl8pPr>
              <a:defRPr sz="1905"/>
            </a:lvl8pPr>
            <a:lvl9pPr>
              <a:defRPr sz="190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961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176" y="1572770"/>
            <a:ext cx="4389120" cy="639762"/>
          </a:xfrm>
        </p:spPr>
        <p:txBody>
          <a:bodyPr anchor="b">
            <a:noAutofit/>
          </a:bodyPr>
          <a:lstStyle>
            <a:lvl1pPr marL="0" indent="0">
              <a:buNone/>
              <a:defRPr sz="1905" b="0" cap="all" spc="103" baseline="0">
                <a:solidFill>
                  <a:schemeClr val="tx1"/>
                </a:solidFill>
                <a:latin typeface="+mj-lt"/>
              </a:defRPr>
            </a:lvl1pPr>
            <a:lvl2pPr marL="473026" indent="0">
              <a:buNone/>
              <a:defRPr sz="2086" b="1"/>
            </a:lvl2pPr>
            <a:lvl3pPr marL="946052" indent="0">
              <a:buNone/>
              <a:defRPr sz="1905" b="1"/>
            </a:lvl3pPr>
            <a:lvl4pPr marL="1419078" indent="0">
              <a:buNone/>
              <a:defRPr sz="1633" b="1"/>
            </a:lvl4pPr>
            <a:lvl5pPr marL="1892104" indent="0">
              <a:buNone/>
              <a:defRPr sz="1633" b="1"/>
            </a:lvl5pPr>
            <a:lvl6pPr marL="2365129" indent="0">
              <a:buNone/>
              <a:defRPr sz="1633" b="1"/>
            </a:lvl6pPr>
            <a:lvl7pPr marL="2838155" indent="0">
              <a:buNone/>
              <a:defRPr sz="1633" b="1"/>
            </a:lvl7pPr>
            <a:lvl8pPr marL="3311181" indent="0">
              <a:buNone/>
              <a:defRPr sz="1633" b="1"/>
            </a:lvl8pPr>
            <a:lvl9pPr marL="3784207" indent="0">
              <a:buNone/>
              <a:defRPr sz="16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0176" y="2259368"/>
            <a:ext cx="4389120" cy="3840480"/>
          </a:xfrm>
        </p:spPr>
        <p:txBody>
          <a:bodyPr/>
          <a:lstStyle>
            <a:lvl1pPr>
              <a:defRPr sz="2449"/>
            </a:lvl1pPr>
            <a:lvl2pPr>
              <a:defRPr sz="2086"/>
            </a:lvl2pPr>
            <a:lvl3pPr>
              <a:defRPr sz="1905"/>
            </a:lvl3pPr>
            <a:lvl4pPr>
              <a:defRPr sz="1633"/>
            </a:lvl4pPr>
            <a:lvl5pPr>
              <a:defRPr sz="1633"/>
            </a:lvl5pPr>
            <a:lvl6pPr>
              <a:defRPr sz="1633"/>
            </a:lvl6pPr>
            <a:lvl7pPr>
              <a:defRPr sz="1633"/>
            </a:lvl7pPr>
            <a:lvl8pPr>
              <a:defRPr sz="1633"/>
            </a:lvl8pPr>
            <a:lvl9pPr>
              <a:defRPr sz="16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90944" y="1572770"/>
            <a:ext cx="438912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905" b="0" kern="1200" cap="all" spc="103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73026" indent="0">
              <a:buNone/>
              <a:defRPr sz="2086" b="1"/>
            </a:lvl2pPr>
            <a:lvl3pPr marL="946052" indent="0">
              <a:buNone/>
              <a:defRPr sz="1905" b="1"/>
            </a:lvl3pPr>
            <a:lvl4pPr marL="1419078" indent="0">
              <a:buNone/>
              <a:defRPr sz="1633" b="1"/>
            </a:lvl4pPr>
            <a:lvl5pPr marL="1892104" indent="0">
              <a:buNone/>
              <a:defRPr sz="1633" b="1"/>
            </a:lvl5pPr>
            <a:lvl6pPr marL="2365129" indent="0">
              <a:buNone/>
              <a:defRPr sz="1633" b="1"/>
            </a:lvl6pPr>
            <a:lvl7pPr marL="2838155" indent="0">
              <a:buNone/>
              <a:defRPr sz="1633" b="1"/>
            </a:lvl7pPr>
            <a:lvl8pPr marL="3311181" indent="0">
              <a:buNone/>
              <a:defRPr sz="1633" b="1"/>
            </a:lvl8pPr>
            <a:lvl9pPr marL="3784207" indent="0">
              <a:buNone/>
              <a:defRPr sz="1633" b="1"/>
            </a:lvl9pPr>
          </a:lstStyle>
          <a:p>
            <a:pPr marL="0" lvl="0" indent="0" algn="l" defTabSz="946052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90944" y="2259368"/>
            <a:ext cx="4389120" cy="3840480"/>
          </a:xfrm>
        </p:spPr>
        <p:txBody>
          <a:bodyPr/>
          <a:lstStyle>
            <a:lvl1pPr>
              <a:defRPr sz="2449"/>
            </a:lvl1pPr>
            <a:lvl2pPr>
              <a:defRPr sz="2086"/>
            </a:lvl2pPr>
            <a:lvl3pPr>
              <a:defRPr sz="1905"/>
            </a:lvl3pPr>
            <a:lvl4pPr>
              <a:defRPr sz="1633"/>
            </a:lvl4pPr>
            <a:lvl5pPr>
              <a:defRPr sz="1633"/>
            </a:lvl5pPr>
            <a:lvl6pPr>
              <a:defRPr sz="1633"/>
            </a:lvl6pPr>
            <a:lvl7pPr>
              <a:defRPr sz="1633"/>
            </a:lvl7pPr>
            <a:lvl8pPr>
              <a:defRPr sz="1633"/>
            </a:lvl8pPr>
            <a:lvl9pPr>
              <a:defRPr sz="16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350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302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502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7" y="1600202"/>
            <a:ext cx="6815667" cy="4480560"/>
          </a:xfrm>
        </p:spPr>
        <p:txBody>
          <a:bodyPr/>
          <a:lstStyle>
            <a:lvl1pPr>
              <a:defRPr sz="3356"/>
            </a:lvl1pPr>
            <a:lvl2pPr>
              <a:defRPr sz="2902"/>
            </a:lvl2pPr>
            <a:lvl3pPr>
              <a:defRPr sz="2449"/>
            </a:lvl3pPr>
            <a:lvl4pPr>
              <a:defRPr sz="2086"/>
            </a:lvl4pPr>
            <a:lvl5pPr>
              <a:defRPr sz="2086"/>
            </a:lvl5pPr>
            <a:lvl6pPr>
              <a:defRPr sz="2086"/>
            </a:lvl6pPr>
            <a:lvl7pPr>
              <a:defRPr sz="2086"/>
            </a:lvl7pPr>
            <a:lvl8pPr>
              <a:defRPr sz="2086"/>
            </a:lvl8pPr>
            <a:lvl9pPr>
              <a:defRPr sz="2086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600202"/>
            <a:ext cx="4011084" cy="4480560"/>
          </a:xfrm>
        </p:spPr>
        <p:txBody>
          <a:bodyPr>
            <a:normAutofit/>
          </a:bodyPr>
          <a:lstStyle>
            <a:lvl1pPr marL="0" indent="0">
              <a:buNone/>
              <a:defRPr sz="1633"/>
            </a:lvl1pPr>
            <a:lvl2pPr marL="473026" indent="0">
              <a:buNone/>
              <a:defRPr sz="1270"/>
            </a:lvl2pPr>
            <a:lvl3pPr marL="946052" indent="0">
              <a:buNone/>
              <a:defRPr sz="998"/>
            </a:lvl3pPr>
            <a:lvl4pPr marL="1419078" indent="0">
              <a:buNone/>
              <a:defRPr sz="907"/>
            </a:lvl4pPr>
            <a:lvl5pPr marL="1892104" indent="0">
              <a:buNone/>
              <a:defRPr sz="907"/>
            </a:lvl5pPr>
            <a:lvl6pPr marL="2365129" indent="0">
              <a:buNone/>
              <a:defRPr sz="907"/>
            </a:lvl6pPr>
            <a:lvl7pPr marL="2838155" indent="0">
              <a:buNone/>
              <a:defRPr sz="907"/>
            </a:lvl7pPr>
            <a:lvl8pPr marL="3311181" indent="0">
              <a:buNone/>
              <a:defRPr sz="907"/>
            </a:lvl8pPr>
            <a:lvl9pPr marL="3784207" indent="0">
              <a:buNone/>
              <a:defRPr sz="907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251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001501" y="4846320"/>
            <a:ext cx="190503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05" tIns="47302" rIns="94605" bIns="47302" rtlCol="0" anchor="ctr"/>
          <a:lstStyle/>
          <a:p>
            <a:pPr algn="ctr"/>
            <a:endParaRPr lang="en-US" sz="1633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2" y="2"/>
            <a:ext cx="12001171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356"/>
            </a:lvl1pPr>
            <a:lvl2pPr marL="473026" indent="0">
              <a:buNone/>
              <a:defRPr sz="2902"/>
            </a:lvl2pPr>
            <a:lvl3pPr marL="946052" indent="0">
              <a:buNone/>
              <a:defRPr sz="2449"/>
            </a:lvl3pPr>
            <a:lvl4pPr marL="1419078" indent="0">
              <a:buNone/>
              <a:defRPr sz="2086"/>
            </a:lvl4pPr>
            <a:lvl5pPr marL="1892104" indent="0">
              <a:buNone/>
              <a:defRPr sz="2086"/>
            </a:lvl5pPr>
            <a:lvl6pPr marL="2365129" indent="0">
              <a:buNone/>
              <a:defRPr sz="2086"/>
            </a:lvl6pPr>
            <a:lvl7pPr marL="2838155" indent="0">
              <a:buNone/>
              <a:defRPr sz="2086"/>
            </a:lvl7pPr>
            <a:lvl8pPr marL="3311181" indent="0">
              <a:buNone/>
              <a:defRPr sz="2086"/>
            </a:lvl8pPr>
            <a:lvl9pPr marL="3784207" indent="0">
              <a:buNone/>
              <a:defRPr sz="2086"/>
            </a:lvl9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5715000"/>
            <a:ext cx="10871200" cy="457200"/>
          </a:xfrm>
        </p:spPr>
        <p:txBody>
          <a:bodyPr/>
          <a:lstStyle>
            <a:lvl1pPr marL="0" indent="0">
              <a:buNone/>
              <a:defRPr sz="1633"/>
            </a:lvl1pPr>
            <a:lvl2pPr marL="473026" indent="0">
              <a:buNone/>
              <a:defRPr sz="1270"/>
            </a:lvl2pPr>
            <a:lvl3pPr marL="946052" indent="0">
              <a:buNone/>
              <a:defRPr sz="998"/>
            </a:lvl3pPr>
            <a:lvl4pPr marL="1419078" indent="0">
              <a:buNone/>
              <a:defRPr sz="907"/>
            </a:lvl4pPr>
            <a:lvl5pPr marL="1892104" indent="0">
              <a:buNone/>
              <a:defRPr sz="907"/>
            </a:lvl5pPr>
            <a:lvl6pPr marL="2365129" indent="0">
              <a:buNone/>
              <a:defRPr sz="907"/>
            </a:lvl6pPr>
            <a:lvl7pPr marL="2838155" indent="0">
              <a:buNone/>
              <a:defRPr sz="907"/>
            </a:lvl7pPr>
            <a:lvl8pPr marL="3311181" indent="0">
              <a:buNone/>
              <a:defRPr sz="907"/>
            </a:lvl8pPr>
            <a:lvl9pPr marL="3784207" indent="0">
              <a:buNone/>
              <a:defRPr sz="907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4953000"/>
            <a:ext cx="10871200" cy="762000"/>
          </a:xfrm>
        </p:spPr>
        <p:txBody>
          <a:bodyPr anchor="t">
            <a:normAutofit/>
          </a:bodyPr>
          <a:lstStyle>
            <a:lvl1pPr>
              <a:defRPr sz="3356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2001501" y="2"/>
            <a:ext cx="190503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05" tIns="47302" rIns="94605" bIns="47302" rtlCol="0" anchor="ctr"/>
          <a:lstStyle/>
          <a:p>
            <a:pPr algn="ctr"/>
            <a:endParaRPr lang="en-US" sz="1633"/>
          </a:p>
        </p:txBody>
      </p:sp>
      <p:sp>
        <p:nvSpPr>
          <p:cNvPr id="7" name="슬라이드 번호 개체 틀 4"/>
          <p:cNvSpPr>
            <a:spLocks noGrp="1"/>
          </p:cNvSpPr>
          <p:nvPr>
            <p:ph type="sldNum" sz="quarter" idx="4"/>
          </p:nvPr>
        </p:nvSpPr>
        <p:spPr>
          <a:xfrm>
            <a:off x="1" y="6445188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813EBB83-8F7D-4AA6-A33D-588C6CA378AC}" type="slidenum">
              <a:rPr lang="ko-KR" altLang="en-US" smtClean="0"/>
              <a:pPr algn="ctr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951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720"/>
            <a:ext cx="7721600" cy="1371600"/>
          </a:xfrm>
          <a:prstGeom prst="rect">
            <a:avLst/>
          </a:prstGeom>
        </p:spPr>
        <p:txBody>
          <a:bodyPr vert="horz" lIns="104306" tIns="52153" rIns="104306" bIns="52153" rtlCol="0" anchor="b">
            <a:normAutofit/>
          </a:bodyPr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752602"/>
            <a:ext cx="10160000" cy="4373563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001501" y="1"/>
            <a:ext cx="190503" cy="1371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05" tIns="47302" rIns="94605" bIns="47302" rtlCol="0" anchor="ctr"/>
          <a:lstStyle/>
          <a:p>
            <a:pPr algn="ctr"/>
            <a:endParaRPr lang="en-US" sz="1633"/>
          </a:p>
        </p:txBody>
      </p:sp>
      <p:sp>
        <p:nvSpPr>
          <p:cNvPr id="8" name="Rectangle 7"/>
          <p:cNvSpPr/>
          <p:nvPr/>
        </p:nvSpPr>
        <p:spPr>
          <a:xfrm>
            <a:off x="12001501" y="1371600"/>
            <a:ext cx="190503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05" tIns="47302" rIns="94605" bIns="47302" rtlCol="0" anchor="ctr"/>
          <a:lstStyle/>
          <a:p>
            <a:pPr algn="ctr"/>
            <a:endParaRPr lang="en-US" sz="1633"/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5383" y="6302446"/>
            <a:ext cx="1494508" cy="404134"/>
          </a:xfrm>
          <a:prstGeom prst="rect">
            <a:avLst/>
          </a:prstGeom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1527499" y="6524836"/>
            <a:ext cx="2217189" cy="363488"/>
          </a:xfrm>
          <a:prstGeom prst="rect">
            <a:avLst/>
          </a:prstGeom>
        </p:spPr>
        <p:txBody>
          <a:bodyPr vert="horz" lIns="104306" tIns="52153" rIns="104306" bIns="52153" rtlCol="0" anchor="t">
            <a:normAutofit/>
          </a:bodyPr>
          <a:lstStyle>
            <a:lvl1pPr marL="0" indent="0" algn="l" defTabSz="946052" rtl="0" eaLnBrk="1" latinLnBrk="1" hangingPunct="1">
              <a:spcBef>
                <a:spcPct val="20000"/>
              </a:spcBef>
              <a:spcAft>
                <a:spcPts val="620"/>
              </a:spcAft>
              <a:buFont typeface="Arial" pitchFamily="34" charset="0"/>
              <a:buNone/>
              <a:defRPr sz="2902" b="1" kern="1200" cap="none" spc="124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73026" indent="0" algn="ctr" defTabSz="946052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2086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46052" indent="0" algn="ctr" defTabSz="946052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905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19078" indent="0" algn="ctr" defTabSz="946052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905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92104" indent="0" algn="ctr" defTabSz="946052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905" kern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365129" indent="0" algn="ctr" defTabSz="946052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838155" indent="0" algn="ctr" defTabSz="946052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311181" indent="0" algn="ctr" defTabSz="946052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784207" indent="0" algn="ctr" defTabSz="946052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1" dirty="0">
                <a:solidFill>
                  <a:srgbClr val="0070C0"/>
                </a:solidFill>
                <a:latin typeface="Segoe UI Semilight" panose="020B0402040204020203" pitchFamily="34" charset="0"/>
                <a:ea typeface="맑은 고딕" panose="020B0503020000020004" pitchFamily="50" charset="-127"/>
                <a:cs typeface="Segoe UI Semilight" panose="020B0402040204020203" pitchFamily="34" charset="0"/>
              </a:rPr>
              <a:t>www.exleetedge.com</a:t>
            </a:r>
          </a:p>
        </p:txBody>
      </p:sp>
      <p:sp>
        <p:nvSpPr>
          <p:cNvPr id="17" name="텍스트 개체 틀 11"/>
          <p:cNvSpPr txBox="1">
            <a:spLocks/>
          </p:cNvSpPr>
          <p:nvPr/>
        </p:nvSpPr>
        <p:spPr>
          <a:xfrm>
            <a:off x="5708369" y="6484568"/>
            <a:ext cx="780145" cy="310923"/>
          </a:xfrm>
          <a:prstGeom prst="rect">
            <a:avLst/>
          </a:prstGeom>
        </p:spPr>
        <p:txBody>
          <a:bodyPr/>
          <a:lstStyle>
            <a:lvl1pPr marL="0" marR="0" indent="0" algn="l" defTabSz="946052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620"/>
              </a:spcAft>
              <a:buClrTx/>
              <a:buSzTx/>
              <a:buFont typeface="Arial" pitchFamily="34" charset="0"/>
              <a:buNone/>
              <a:tabLst/>
              <a:defRPr sz="2086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73026" indent="-189210" algn="l" defTabSz="946052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86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82565" indent="-236513" algn="l" defTabSz="946052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90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55591" indent="-236513" algn="l" defTabSz="946052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90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28617" indent="-236513" algn="l" defTabSz="946052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905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601642" indent="-236513" algn="l" defTabSz="946052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74668" indent="-236513" algn="l" defTabSz="946052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47694" indent="-236513" algn="l" defTabSz="946052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20720" indent="-236513" algn="l" defTabSz="946052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FF07098-E22E-466F-AFE1-24780971D6F9}" type="slidenum">
              <a:rPr lang="ko-KR" altLang="en-US" sz="1200" b="0" smtClean="0">
                <a:solidFill>
                  <a:schemeClr val="tx1"/>
                </a:solidFill>
              </a:rPr>
              <a:pPr algn="ctr"/>
              <a:t>‹#›</a:t>
            </a:fld>
            <a:endParaRPr lang="ko-KR" altLang="en-US" sz="1200" b="0" dirty="0">
              <a:solidFill>
                <a:schemeClr val="tx1"/>
              </a:solidFill>
            </a:endParaRPr>
          </a:p>
          <a:p>
            <a:endParaRPr lang="ko-KR" altLang="en-US" sz="2086" dirty="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0A70AF9A-B3D9-473D-90C8-002F22FC4F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/>
          <a:srcRect l="11000" t="37079" r="9216" b="39936"/>
          <a:stretch/>
        </p:blipFill>
        <p:spPr>
          <a:xfrm>
            <a:off x="9465895" y="6382346"/>
            <a:ext cx="2397211" cy="40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976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46052" rtl="0" eaLnBrk="1" latinLnBrk="1" hangingPunct="1">
        <a:spcBef>
          <a:spcPct val="0"/>
        </a:spcBef>
        <a:buNone/>
        <a:defRPr sz="3719" kern="1200" cap="all" spc="-62" baseline="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0" indent="0" algn="l" defTabSz="946052" rtl="0" eaLnBrk="1" latinLnBrk="1" hangingPunct="1">
        <a:spcBef>
          <a:spcPct val="20000"/>
        </a:spcBef>
        <a:spcAft>
          <a:spcPts val="620"/>
        </a:spcAft>
        <a:buFont typeface="Arial" pitchFamily="34" charset="0"/>
        <a:buNone/>
        <a:defRPr sz="2086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73026" indent="-189210" algn="l" defTabSz="946052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86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82565" indent="-236513" algn="l" defTabSz="946052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90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55591" indent="-236513" algn="l" defTabSz="946052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90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28617" indent="-236513" algn="l" defTabSz="946052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905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601642" indent="-236513" algn="l" defTabSz="946052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3074668" indent="-236513" algn="l" defTabSz="946052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3547694" indent="-236513" algn="l" defTabSz="946052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4020720" indent="-236513" algn="l" defTabSz="946052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46052" rtl="0" eaLnBrk="1" latinLnBrk="1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73026" algn="l" defTabSz="946052" rtl="0" eaLnBrk="1" latinLnBrk="1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46052" algn="l" defTabSz="946052" rtl="0" eaLnBrk="1" latinLnBrk="1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19078" algn="l" defTabSz="946052" rtl="0" eaLnBrk="1" latinLnBrk="1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892104" algn="l" defTabSz="946052" rtl="0" eaLnBrk="1" latinLnBrk="1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365129" algn="l" defTabSz="946052" rtl="0" eaLnBrk="1" latinLnBrk="1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838155" algn="l" defTabSz="946052" rtl="0" eaLnBrk="1" latinLnBrk="1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11181" algn="l" defTabSz="946052" rtl="0" eaLnBrk="1" latinLnBrk="1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784207" algn="l" defTabSz="946052" rtl="0" eaLnBrk="1" latinLnBrk="1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011497" y="4422050"/>
            <a:ext cx="7918272" cy="1436885"/>
          </a:xfrm>
        </p:spPr>
        <p:txBody>
          <a:bodyPr>
            <a:normAutofit/>
          </a:bodyPr>
          <a:lstStyle/>
          <a:p>
            <a:pPr algn="ctr"/>
            <a:r>
              <a:rPr lang="en-US" altLang="ko-KR" sz="1200" dirty="0"/>
              <a:t>2025</a:t>
            </a:r>
            <a:r>
              <a:rPr lang="ko-KR" altLang="en-US" sz="1200" dirty="0"/>
              <a:t>년 </a:t>
            </a:r>
            <a:r>
              <a:rPr lang="en-US" altLang="ko-KR" sz="1200" dirty="0"/>
              <a:t>2</a:t>
            </a:r>
            <a:r>
              <a:rPr lang="ko-KR" altLang="en-US" sz="1200" dirty="0"/>
              <a:t>월 </a:t>
            </a:r>
            <a:r>
              <a:rPr lang="en-US" altLang="ko-KR" sz="1200" dirty="0"/>
              <a:t>25</a:t>
            </a:r>
            <a:r>
              <a:rPr lang="ko-KR" altLang="en-US" sz="1200" dirty="0"/>
              <a:t>일 </a:t>
            </a:r>
            <a:r>
              <a:rPr lang="en-US" altLang="ko-KR" sz="1200" dirty="0"/>
              <a:t>- 26</a:t>
            </a:r>
            <a:r>
              <a:rPr lang="ko-KR" altLang="en-US" sz="1200" dirty="0"/>
              <a:t>일</a:t>
            </a:r>
            <a:endParaRPr lang="en-US" altLang="ko-KR" sz="1200" dirty="0"/>
          </a:p>
          <a:p>
            <a:pPr algn="ctr"/>
            <a:r>
              <a:rPr lang="ko-KR" altLang="en-US" sz="1200" dirty="0"/>
              <a:t>㈜</a:t>
            </a:r>
            <a:r>
              <a:rPr lang="ko-KR" altLang="en-US" sz="1200" dirty="0" err="1"/>
              <a:t>엑슬리트엣지</a:t>
            </a:r>
            <a:endParaRPr lang="en-US" altLang="ko-KR" sz="1200" dirty="0"/>
          </a:p>
          <a:p>
            <a:endParaRPr lang="ko-KR" altLang="en-US" sz="1200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8133" y="1587364"/>
            <a:ext cx="11040534" cy="1980847"/>
          </a:xfrm>
        </p:spPr>
        <p:txBody>
          <a:bodyPr>
            <a:noAutofit/>
          </a:bodyPr>
          <a:lstStyle/>
          <a:p>
            <a:pPr algn="ctr">
              <a:lnSpc>
                <a:spcPct val="130000"/>
              </a:lnSpc>
            </a:pPr>
            <a:r>
              <a:rPr lang="ko-KR" altLang="en-US" sz="3600" dirty="0">
                <a:latin typeface="본고딕 Bold" panose="020B0800000000000000" pitchFamily="34" charset="-127"/>
                <a:ea typeface="본고딕 Bold" panose="020B0800000000000000" pitchFamily="34" charset="-127"/>
              </a:rPr>
              <a:t>전자장치 </a:t>
            </a:r>
            <a:r>
              <a:rPr lang="en-US" altLang="ko-KR" sz="3600" cap="none" dirty="0">
                <a:latin typeface="본고딕 Bold" panose="020B0800000000000000" pitchFamily="34" charset="-127"/>
                <a:ea typeface="본고딕 Bold" panose="020B0800000000000000" pitchFamily="34" charset="-127"/>
              </a:rPr>
              <a:t>RPA</a:t>
            </a:r>
            <a:r>
              <a:rPr lang="en-US" altLang="ko-KR" sz="1400" b="0" dirty="0">
                <a:latin typeface="본고딕 Regular" panose="020B0500000000000000" pitchFamily="34" charset="-127"/>
                <a:ea typeface="본고딕 Regular" panose="020B0500000000000000" pitchFamily="34" charset="-127"/>
              </a:rPr>
              <a:t>   </a:t>
            </a:r>
            <a:r>
              <a:rPr lang="ko-KR" altLang="en-US" sz="3600" dirty="0">
                <a:latin typeface="본고딕 Bold" panose="020B0800000000000000" pitchFamily="34" charset="-127"/>
                <a:ea typeface="본고딕 Bold" panose="020B0800000000000000" pitchFamily="34" charset="-127"/>
              </a:rPr>
              <a:t>가상검증 초급 교육훈련</a:t>
            </a:r>
            <a:br>
              <a:rPr lang="en-US" altLang="ko-KR" sz="2800" dirty="0">
                <a:latin typeface="본고딕 Bold" panose="020B0800000000000000" pitchFamily="34" charset="-127"/>
                <a:ea typeface="본고딕 Bold" panose="020B0800000000000000" pitchFamily="34" charset="-127"/>
              </a:rPr>
            </a:br>
            <a:endParaRPr lang="ko-KR" altLang="en-US" sz="1200" dirty="0">
              <a:latin typeface="본고딕 Bold" panose="020B0800000000000000" pitchFamily="34" charset="-127"/>
              <a:ea typeface="본고딕 Bold" panose="020B0800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80132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sz="3200" dirty="0"/>
              <a:t>과정 요약</a:t>
            </a:r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480946" y="932708"/>
            <a:ext cx="11230107" cy="4525963"/>
          </a:xfrm>
          <a:prstGeom prst="rect">
            <a:avLst/>
          </a:prstGeom>
          <a:ln w="3175">
            <a:noFill/>
          </a:ln>
        </p:spPr>
        <p:txBody>
          <a:bodyPr vert="horz" lIns="104306" tIns="52153" rIns="104306" bIns="52153" rtlCol="0">
            <a:noAutofit/>
          </a:bodyPr>
          <a:lstStyle>
            <a:lvl1pPr marL="0" indent="0" algn="l" defTabSz="946052" rtl="0" eaLnBrk="1" latinLnBrk="1" hangingPunct="1">
              <a:spcBef>
                <a:spcPct val="20000"/>
              </a:spcBef>
              <a:spcAft>
                <a:spcPts val="620"/>
              </a:spcAft>
              <a:buFont typeface="Arial" pitchFamily="34" charset="0"/>
              <a:buNone/>
              <a:defRPr sz="1814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73026" indent="-189210" algn="l" defTabSz="946052" rtl="0" eaLnBrk="1" latinLnBrk="1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14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82565" indent="-236513" algn="l" defTabSz="946052" rtl="0" eaLnBrk="1" latinLnBrk="1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14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55591" indent="-236513" algn="l" defTabSz="946052" rtl="0" eaLnBrk="1" latinLnBrk="1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14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28617" indent="-236513" algn="l" defTabSz="946052" rtl="0" eaLnBrk="1" latinLnBrk="1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14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601642" indent="-236513" algn="l" defTabSz="946052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74668" indent="-236513" algn="l" defTabSz="946052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47694" indent="-236513" algn="l" defTabSz="946052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20720" indent="-236513" algn="l" defTabSz="946052" rtl="0" eaLnBrk="1" latinLnBrk="1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ko-KR" altLang="en-US" sz="180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주       제</a:t>
            </a:r>
            <a:r>
              <a:rPr lang="en-US" altLang="ko-KR" sz="180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 : </a:t>
            </a:r>
            <a:r>
              <a:rPr lang="ko-KR" altLang="en-US" sz="1400" b="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전자장치 </a:t>
            </a:r>
            <a:r>
              <a:rPr lang="en-US" altLang="ko-KR" sz="1400" b="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RPA </a:t>
            </a:r>
            <a:r>
              <a:rPr lang="ko-KR" altLang="en-US" sz="1400" b="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가상검증 초급 교육훈련 과정</a:t>
            </a:r>
            <a:endParaRPr lang="en-US" altLang="ko-KR" sz="1400" b="0" dirty="0">
              <a:latin typeface="본고딕 Normal" panose="020B0400000000000000" pitchFamily="34" charset="-127"/>
              <a:ea typeface="본고딕 Normal" panose="020B0400000000000000" pitchFamily="34" charset="-127"/>
            </a:endParaRP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ko-KR" altLang="en-US" sz="180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수       준</a:t>
            </a:r>
            <a:r>
              <a:rPr lang="en-US" altLang="ko-KR" sz="180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 : </a:t>
            </a:r>
            <a:r>
              <a:rPr lang="ko-KR" altLang="en-US" sz="1400" b="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초급</a:t>
            </a:r>
            <a:endParaRPr lang="en-US" altLang="ko-KR" sz="1400" b="0" dirty="0">
              <a:latin typeface="본고딕 Normal" panose="020B0400000000000000" pitchFamily="34" charset="-127"/>
              <a:ea typeface="본고딕 Normal" panose="020B0400000000000000" pitchFamily="34" charset="-127"/>
            </a:endParaRP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ko-KR" altLang="en-US" sz="180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기       간</a:t>
            </a:r>
            <a:r>
              <a:rPr lang="en-US" altLang="ko-KR" sz="180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 : </a:t>
            </a:r>
            <a:r>
              <a:rPr lang="en-US" altLang="ko-KR" sz="1400" b="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2025</a:t>
            </a:r>
            <a:r>
              <a:rPr lang="ko-KR" altLang="en-US" sz="1400" b="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년 </a:t>
            </a:r>
            <a:r>
              <a:rPr lang="en-US" altLang="ko-KR" sz="1400" b="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2</a:t>
            </a:r>
            <a:r>
              <a:rPr lang="ko-KR" altLang="en-US" sz="1400" b="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월 </a:t>
            </a:r>
            <a:r>
              <a:rPr lang="en-US" altLang="ko-KR" sz="1400" b="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25</a:t>
            </a:r>
            <a:r>
              <a:rPr lang="ko-KR" altLang="en-US" sz="1400" b="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일</a:t>
            </a:r>
            <a:r>
              <a:rPr lang="en-US" altLang="ko-KR" sz="1400" b="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(</a:t>
            </a:r>
            <a:r>
              <a:rPr lang="ko-KR" altLang="en-US" sz="1400" b="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화</a:t>
            </a:r>
            <a:r>
              <a:rPr lang="en-US" altLang="ko-KR" sz="1400" b="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) – 26</a:t>
            </a:r>
            <a:r>
              <a:rPr lang="ko-KR" altLang="en-US" sz="1400" b="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일</a:t>
            </a:r>
            <a:r>
              <a:rPr lang="en-US" altLang="ko-KR" sz="1400" b="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(</a:t>
            </a:r>
            <a:r>
              <a:rPr lang="ko-KR" altLang="en-US" sz="1400" b="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수</a:t>
            </a:r>
            <a:r>
              <a:rPr lang="en-US" altLang="ko-KR" sz="1400" b="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)</a:t>
            </a:r>
            <a:r>
              <a:rPr lang="ko-KR" altLang="en-US" sz="1400" b="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 </a:t>
            </a:r>
            <a:r>
              <a:rPr lang="en-US" altLang="ko-KR" sz="1400" b="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(</a:t>
            </a:r>
            <a:r>
              <a:rPr lang="ko-KR" altLang="en-US" sz="1400" b="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오전 </a:t>
            </a:r>
            <a:r>
              <a:rPr lang="en-US" altLang="ko-KR" sz="1400" b="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09:30 ~ 12:30, </a:t>
            </a:r>
            <a:r>
              <a:rPr lang="ko-KR" altLang="en-US" sz="1400" b="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오후 </a:t>
            </a:r>
            <a:r>
              <a:rPr lang="en-US" altLang="ko-KR" sz="1400" b="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13:30 ~ 17:00)</a:t>
            </a: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ko-KR" altLang="en-US" sz="180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장       소 </a:t>
            </a:r>
            <a:r>
              <a:rPr lang="en-US" altLang="ko-KR" sz="180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: </a:t>
            </a:r>
            <a:r>
              <a:rPr lang="en-US" altLang="ko-KR" sz="1400" b="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(</a:t>
            </a:r>
            <a:r>
              <a:rPr lang="ko-KR" altLang="en-US" sz="1400" b="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우</a:t>
            </a:r>
            <a:r>
              <a:rPr lang="en-US" altLang="ko-KR" sz="1400" b="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08588) </a:t>
            </a:r>
            <a:r>
              <a:rPr lang="ko-KR" altLang="en-US" sz="1400" b="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서울 금천구 가산디지털</a:t>
            </a:r>
            <a:r>
              <a:rPr lang="en-US" altLang="ko-KR" sz="1400" b="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2</a:t>
            </a:r>
            <a:r>
              <a:rPr lang="ko-KR" altLang="en-US" sz="1400" b="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로 </a:t>
            </a:r>
            <a:r>
              <a:rPr lang="en-US" altLang="ko-KR" sz="1400" b="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43-14 (</a:t>
            </a:r>
            <a:r>
              <a:rPr lang="ko-KR" altLang="en-US" sz="1400" b="0" dirty="0" err="1">
                <a:latin typeface="본고딕 Normal" panose="020B0400000000000000" pitchFamily="34" charset="-127"/>
                <a:ea typeface="본고딕 Normal" panose="020B0400000000000000" pitchFamily="34" charset="-127"/>
              </a:rPr>
              <a:t>한화비즈메트로</a:t>
            </a:r>
            <a:r>
              <a:rPr lang="en-US" altLang="ko-KR" sz="1400" b="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2</a:t>
            </a:r>
            <a:r>
              <a:rPr lang="ko-KR" altLang="en-US" sz="1400" b="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차 </a:t>
            </a:r>
            <a:r>
              <a:rPr lang="en-US" altLang="ko-KR" sz="1400" b="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1425</a:t>
            </a:r>
            <a:r>
              <a:rPr lang="ko-KR" altLang="en-US" sz="1400" b="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호</a:t>
            </a:r>
            <a:r>
              <a:rPr lang="en-US" altLang="ko-KR" sz="1400" b="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) </a:t>
            </a:r>
            <a:r>
              <a:rPr lang="ko-KR" altLang="en-US" sz="1400" b="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㈜</a:t>
            </a:r>
            <a:r>
              <a:rPr lang="ko-KR" altLang="en-US" sz="1400" b="0" dirty="0" err="1">
                <a:latin typeface="본고딕 Normal" panose="020B0400000000000000" pitchFamily="34" charset="-127"/>
                <a:ea typeface="본고딕 Normal" panose="020B0400000000000000" pitchFamily="34" charset="-127"/>
              </a:rPr>
              <a:t>엑슬리트엣지</a:t>
            </a:r>
            <a:r>
              <a:rPr lang="ko-KR" altLang="en-US" sz="1400" b="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 </a:t>
            </a:r>
            <a:endParaRPr lang="en-US" altLang="ko-KR" sz="1400" b="0" dirty="0">
              <a:latin typeface="본고딕 Normal" panose="020B0400000000000000" pitchFamily="34" charset="-127"/>
              <a:ea typeface="본고딕 Normal" panose="020B0400000000000000" pitchFamily="34" charset="-127"/>
            </a:endParaRP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ko-KR" altLang="en-US" sz="180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준  비  물 </a:t>
            </a:r>
            <a:r>
              <a:rPr lang="en-US" altLang="ko-KR" sz="180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:  </a:t>
            </a:r>
          </a:p>
          <a:p>
            <a:pPr marL="697669" lvl="1" indent="-342900">
              <a:buFont typeface="+mj-ea"/>
              <a:buAutoNum type="circleNumDbPlain"/>
            </a:pPr>
            <a:r>
              <a:rPr lang="ko-KR" altLang="en-US" sz="140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참석자는 노트북 지참</a:t>
            </a:r>
            <a:r>
              <a:rPr lang="en-US" altLang="ko-KR" sz="140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(Windows 64bits, 16GB, </a:t>
            </a:r>
            <a:r>
              <a:rPr lang="ko-KR" altLang="en-US" sz="140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고성능 </a:t>
            </a:r>
            <a:r>
              <a:rPr lang="en-US" altLang="ko-KR" sz="140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Graphic Card </a:t>
            </a:r>
            <a:r>
              <a:rPr lang="ko-KR" altLang="en-US" sz="140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권장</a:t>
            </a:r>
            <a:r>
              <a:rPr lang="en-US" altLang="ko-KR" sz="140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)</a:t>
            </a:r>
          </a:p>
          <a:p>
            <a:pPr marL="697669" lvl="1" indent="-342900">
              <a:buFont typeface="+mj-ea"/>
              <a:buAutoNum type="circleNumDbPlain"/>
            </a:pPr>
            <a:r>
              <a:rPr lang="en-US" altLang="ko-KR" sz="140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Sherlock </a:t>
            </a:r>
            <a:r>
              <a:rPr lang="ko-KR" altLang="en-US" sz="140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포함 교육 훈련용 라이선스는 ㈜</a:t>
            </a:r>
            <a:r>
              <a:rPr lang="ko-KR" altLang="en-US" sz="1400" dirty="0" err="1">
                <a:latin typeface="본고딕 Normal" panose="020B0400000000000000" pitchFamily="34" charset="-127"/>
                <a:ea typeface="본고딕 Normal" panose="020B0400000000000000" pitchFamily="34" charset="-127"/>
              </a:rPr>
              <a:t>엑슬리트엣지에서</a:t>
            </a:r>
            <a:r>
              <a:rPr lang="ko-KR" altLang="en-US" sz="140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 준비 </a:t>
            </a:r>
            <a:endParaRPr lang="en-US" altLang="ko-KR" sz="1400" dirty="0">
              <a:latin typeface="본고딕 Normal" panose="020B0400000000000000" pitchFamily="34" charset="-127"/>
              <a:ea typeface="본고딕 Normal" panose="020B0400000000000000" pitchFamily="34" charset="-127"/>
            </a:endParaRPr>
          </a:p>
          <a:p>
            <a:pPr marL="758776" lvl="1" indent="-285750"/>
            <a:endParaRPr lang="en-US" altLang="ko-KR" sz="1400" dirty="0">
              <a:latin typeface="본고딕 Normal" panose="020B0400000000000000" pitchFamily="34" charset="-127"/>
              <a:ea typeface="본고딕 Normal" panose="020B0400000000000000" pitchFamily="34" charset="-127"/>
            </a:endParaRP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ko-KR" altLang="en-US" sz="180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교육훈련 인원 </a:t>
            </a:r>
            <a:r>
              <a:rPr lang="en-US" altLang="ko-KR" sz="180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: </a:t>
            </a:r>
            <a:r>
              <a:rPr lang="en-US" altLang="ko-KR" sz="1400" b="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10</a:t>
            </a:r>
            <a:r>
              <a:rPr lang="ko-KR" altLang="en-US" sz="1400" b="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명 이내</a:t>
            </a:r>
            <a:endParaRPr lang="en-US" altLang="ko-KR" sz="1400" b="0" dirty="0">
              <a:latin typeface="본고딕 Normal" panose="020B0400000000000000" pitchFamily="34" charset="-127"/>
              <a:ea typeface="본고딕 Normal" panose="020B0400000000000000" pitchFamily="34" charset="-127"/>
            </a:endParaRP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ko-KR" altLang="en-US" sz="180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교육훈련 강사 </a:t>
            </a:r>
            <a:r>
              <a:rPr lang="en-US" altLang="ko-KR" sz="180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: </a:t>
            </a:r>
            <a:r>
              <a:rPr lang="ko-KR" altLang="en-US" sz="1400" b="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권형안 수석</a:t>
            </a:r>
            <a:r>
              <a:rPr lang="en-US" altLang="ko-KR" sz="1400" b="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(HA)/</a:t>
            </a:r>
            <a:r>
              <a:rPr lang="ko-KR" altLang="en-US" sz="1400" b="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한은지 선임</a:t>
            </a:r>
            <a:r>
              <a:rPr lang="en-US" altLang="ko-KR" sz="1400" b="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(EJ)/</a:t>
            </a:r>
            <a:r>
              <a:rPr lang="ko-KR" altLang="en-US" sz="1400" b="0" dirty="0" err="1">
                <a:latin typeface="본고딕 Normal" panose="020B0400000000000000" pitchFamily="34" charset="-127"/>
                <a:ea typeface="본고딕 Normal" panose="020B0400000000000000" pitchFamily="34" charset="-127"/>
              </a:rPr>
              <a:t>구엔탕롱</a:t>
            </a:r>
            <a:r>
              <a:rPr lang="ko-KR" altLang="en-US" sz="1400" b="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 선임</a:t>
            </a:r>
            <a:r>
              <a:rPr lang="en-US" altLang="ko-KR" sz="1400" b="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(TL)/</a:t>
            </a:r>
            <a:r>
              <a:rPr lang="ko-KR" altLang="en-US" sz="1400" b="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서보혁</a:t>
            </a:r>
            <a:r>
              <a:rPr lang="en-US" altLang="ko-KR" sz="1400" b="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(BH)</a:t>
            </a: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ko-KR" altLang="en-US" sz="180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교육비 </a:t>
            </a:r>
            <a:r>
              <a:rPr lang="en-US" altLang="ko-KR" sz="180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: </a:t>
            </a:r>
            <a:r>
              <a:rPr lang="en-US" altLang="ko-KR" sz="1400" b="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30</a:t>
            </a:r>
            <a:r>
              <a:rPr lang="ko-KR" altLang="en-US" sz="1400" b="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만원</a:t>
            </a:r>
            <a:r>
              <a:rPr lang="en-US" altLang="ko-KR" sz="1400" b="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(RPA </a:t>
            </a:r>
            <a:r>
              <a:rPr lang="ko-KR" altLang="en-US" sz="1400" b="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도구 </a:t>
            </a:r>
            <a:r>
              <a:rPr lang="en-US" altLang="ko-KR" sz="1400" b="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Sherlock </a:t>
            </a:r>
            <a:r>
              <a:rPr lang="ko-KR" altLang="en-US" sz="1400" b="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당사 구매고객사는 </a:t>
            </a:r>
            <a:r>
              <a:rPr lang="en-US" altLang="ko-KR" sz="1400" b="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1</a:t>
            </a:r>
            <a:r>
              <a:rPr lang="ko-KR" altLang="en-US" sz="1400" b="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명 무료</a:t>
            </a:r>
            <a:r>
              <a:rPr lang="en-US" altLang="ko-KR" sz="1400" b="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) </a:t>
            </a: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ko-KR" altLang="en-US" sz="180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기타 </a:t>
            </a:r>
            <a:r>
              <a:rPr lang="en-US" altLang="ko-KR" sz="180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:</a:t>
            </a:r>
            <a:endParaRPr lang="en-US" altLang="ko-KR" sz="1400" b="0" dirty="0">
              <a:latin typeface="본고딕 Normal" panose="020B0400000000000000" pitchFamily="34" charset="-127"/>
              <a:ea typeface="본고딕 Normal" panose="020B0400000000000000" pitchFamily="34" charset="-127"/>
            </a:endParaRPr>
          </a:p>
          <a:p>
            <a:pPr marL="697669" lvl="1" indent="-342900">
              <a:buFont typeface="+mj-ea"/>
              <a:buAutoNum type="circleNumDbPlain"/>
            </a:pPr>
            <a:r>
              <a:rPr lang="ko-KR" altLang="en-US" sz="140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교육 참석자에게는 수료증이 발급됩니다</a:t>
            </a:r>
            <a:r>
              <a:rPr lang="en-US" altLang="ko-KR" sz="140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.</a:t>
            </a:r>
          </a:p>
          <a:p>
            <a:pPr marL="697669" lvl="1" indent="-342900">
              <a:buFont typeface="+mj-ea"/>
              <a:buAutoNum type="circleNumDbPlain"/>
            </a:pPr>
            <a:r>
              <a:rPr lang="ko-KR" altLang="en-US" sz="140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초급 교육 미수강자는 교육 참석 여부에 대하여 사전에 문의바랍니다</a:t>
            </a:r>
            <a:r>
              <a:rPr lang="en-US" altLang="ko-KR" sz="140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. </a:t>
            </a:r>
          </a:p>
          <a:p>
            <a:pPr marL="697669" lvl="1" indent="-342900">
              <a:buFont typeface="+mj-ea"/>
              <a:buAutoNum type="circleNumDbPlain"/>
            </a:pPr>
            <a:endParaRPr lang="en-US" altLang="ko-KR" sz="1400" dirty="0">
              <a:latin typeface="본고딕 Normal" panose="020B0400000000000000" pitchFamily="34" charset="-127"/>
              <a:ea typeface="본고딕 Normal" panose="020B0400000000000000" pitchFamily="34" charset="-127"/>
            </a:endParaRPr>
          </a:p>
          <a:p>
            <a:r>
              <a:rPr lang="ko-KR" altLang="en-US" sz="1400" b="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 </a:t>
            </a:r>
            <a:r>
              <a:rPr lang="en-US" altLang="ko-KR" sz="1600" b="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 </a:t>
            </a:r>
          </a:p>
          <a:p>
            <a:endParaRPr lang="en-US" altLang="ko-KR" sz="1600" b="0" dirty="0">
              <a:latin typeface="본고딕 Normal" panose="020B0400000000000000" pitchFamily="34" charset="-127"/>
              <a:ea typeface="본고딕 Normal" panose="020B0400000000000000" pitchFamily="34" charset="-127"/>
            </a:endParaRPr>
          </a:p>
          <a:p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590936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sz="3200" dirty="0"/>
              <a:t>교육훈련일정</a:t>
            </a:r>
          </a:p>
        </p:txBody>
      </p:sp>
      <p:graphicFrame>
        <p:nvGraphicFramePr>
          <p:cNvPr id="5" name="내용 개체 틀 4">
            <a:extLst>
              <a:ext uri="{FF2B5EF4-FFF2-40B4-BE49-F238E27FC236}">
                <a16:creationId xmlns:a16="http://schemas.microsoft.com/office/drawing/2014/main" id="{5FFD3BD2-1486-42A9-A912-079FB9053D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7515986"/>
              </p:ext>
            </p:extLst>
          </p:nvPr>
        </p:nvGraphicFramePr>
        <p:xfrm>
          <a:off x="335360" y="1080405"/>
          <a:ext cx="11220146" cy="4039222"/>
        </p:xfrm>
        <a:graphic>
          <a:graphicData uri="http://schemas.openxmlformats.org/drawingml/2006/table">
            <a:tbl>
              <a:tblPr/>
              <a:tblGrid>
                <a:gridCol w="756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20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018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259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38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15538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본고딕 Normal" panose="020B0400000000000000" pitchFamily="34" charset="-127"/>
                          <a:ea typeface="본고딕 Normal" panose="020B0400000000000000" pitchFamily="34" charset="-127"/>
                          <a:cs typeface="Ebrima" panose="02000000000000000000" pitchFamily="2" charset="0"/>
                        </a:rPr>
                        <a:t>Day</a:t>
                      </a:r>
                      <a:r>
                        <a:rPr lang="en-US" altLang="ko-KR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본고딕 Normal" panose="020B0400000000000000" pitchFamily="34" charset="-127"/>
                          <a:ea typeface="본고딕 Normal" panose="020B0400000000000000" pitchFamily="34" charset="-127"/>
                          <a:cs typeface="Ebrima" panose="02000000000000000000" pitchFamily="2" charset="0"/>
                        </a:rPr>
                        <a:t> 1 (RPA </a:t>
                      </a:r>
                      <a:r>
                        <a:rPr lang="ko-KR" altLang="en-US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본고딕 Normal" panose="020B0400000000000000" pitchFamily="34" charset="-127"/>
                          <a:ea typeface="본고딕 Normal" panose="020B0400000000000000" pitchFamily="34" charset="-127"/>
                          <a:cs typeface="Ebrima" panose="02000000000000000000" pitchFamily="2" charset="0"/>
                        </a:rPr>
                        <a:t>초급</a:t>
                      </a:r>
                      <a:r>
                        <a:rPr lang="en-US" altLang="ko-KR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본고딕 Normal" panose="020B0400000000000000" pitchFamily="34" charset="-127"/>
                          <a:ea typeface="본고딕 Normal" panose="020B0400000000000000" pitchFamily="34" charset="-127"/>
                          <a:cs typeface="Ebrima" panose="02000000000000000000" pitchFamily="2" charset="0"/>
                        </a:rPr>
                        <a:t>)</a:t>
                      </a:r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본고딕 Normal" panose="020B0400000000000000" pitchFamily="34" charset="-127"/>
                        <a:ea typeface="본고딕 Normal" panose="020B0400000000000000" pitchFamily="34" charset="-127"/>
                        <a:cs typeface="Ebrima" panose="02000000000000000000" pitchFamily="2" charset="0"/>
                      </a:endParaRPr>
                    </a:p>
                  </a:txBody>
                  <a:tcPr marL="7040" marR="7040" marT="70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294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본고딕 Normal" panose="020B0400000000000000" pitchFamily="34" charset="-127"/>
                          <a:ea typeface="본고딕 Normal" panose="020B0400000000000000" pitchFamily="34" charset="-127"/>
                          <a:cs typeface="Ebrima" panose="02000000000000000000" pitchFamily="2" charset="0"/>
                        </a:rPr>
                        <a:t>시  간</a:t>
                      </a:r>
                    </a:p>
                  </a:txBody>
                  <a:tcPr marL="7040" marR="7040" marT="70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본고딕 Normal" panose="020B0400000000000000" pitchFamily="34" charset="-127"/>
                          <a:ea typeface="본고딕 Normal" panose="020B0400000000000000" pitchFamily="34" charset="-127"/>
                          <a:cs typeface="Ebrima" panose="02000000000000000000" pitchFamily="2" charset="0"/>
                        </a:rPr>
                        <a:t>구분</a:t>
                      </a:r>
                    </a:p>
                  </a:txBody>
                  <a:tcPr marL="7040" marR="7040" marT="70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본고딕 Normal" panose="020B0400000000000000" pitchFamily="34" charset="-127"/>
                          <a:ea typeface="본고딕 Normal" panose="020B0400000000000000" pitchFamily="34" charset="-127"/>
                          <a:cs typeface="Ebrima" panose="02000000000000000000" pitchFamily="2" charset="0"/>
                        </a:rPr>
                        <a:t>주제</a:t>
                      </a:r>
                    </a:p>
                  </a:txBody>
                  <a:tcPr marL="7040" marR="7040" marT="70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본고딕 Normal" panose="020B0400000000000000" pitchFamily="34" charset="-127"/>
                          <a:ea typeface="본고딕 Normal" panose="020B0400000000000000" pitchFamily="34" charset="-127"/>
                          <a:cs typeface="Ebrima" panose="02000000000000000000" pitchFamily="2" charset="0"/>
                        </a:rPr>
                        <a:t>교육 내용</a:t>
                      </a:r>
                    </a:p>
                  </a:txBody>
                  <a:tcPr marL="7040" marR="7040" marT="70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본고딕 Normal" panose="020B0400000000000000" pitchFamily="34" charset="-127"/>
                          <a:ea typeface="본고딕 Normal" panose="020B0400000000000000" pitchFamily="34" charset="-127"/>
                          <a:cs typeface="Ebrima" panose="02000000000000000000" pitchFamily="2" charset="0"/>
                        </a:rPr>
                        <a:t>담당</a:t>
                      </a:r>
                    </a:p>
                  </a:txBody>
                  <a:tcPr marL="7040" marR="7040" marT="70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27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본고딕 Regular" panose="020B0500000000000000" pitchFamily="34" charset="-127"/>
                          <a:ea typeface="본고딕 Regular" panose="020B0500000000000000" pitchFamily="34" charset="-127"/>
                          <a:cs typeface="Ebrima" panose="02000000000000000000" pitchFamily="2" charset="0"/>
                        </a:rPr>
                        <a:t>오  전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본고딕 Regular" panose="020B0500000000000000" pitchFamily="34" charset="-127"/>
                        <a:ea typeface="본고딕 Regular" panose="020B0500000000000000" pitchFamily="34" charset="-127"/>
                        <a:cs typeface="Ebrima" panose="02000000000000000000" pitchFamily="2" charset="0"/>
                      </a:endParaRPr>
                    </a:p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본고딕 Regular" panose="020B0500000000000000" pitchFamily="34" charset="-127"/>
                          <a:ea typeface="본고딕 Regular" panose="020B0500000000000000" pitchFamily="34" charset="-127"/>
                          <a:cs typeface="Ebrima" panose="02000000000000000000" pitchFamily="2" charset="0"/>
                        </a:rPr>
                        <a:t>(09:30 ~)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본고딕 Regular" panose="020B0500000000000000" pitchFamily="34" charset="-127"/>
                        <a:ea typeface="본고딕 Regular" panose="020B0500000000000000" pitchFamily="34" charset="-127"/>
                        <a:cs typeface="Ebrima" panose="02000000000000000000" pitchFamily="2" charset="0"/>
                      </a:endParaRPr>
                    </a:p>
                  </a:txBody>
                  <a:tcPr marL="7040" marR="7040" marT="70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본고딕 Regular" panose="020B0500000000000000" pitchFamily="34" charset="-127"/>
                          <a:ea typeface="본고딕 Regular" panose="020B0500000000000000" pitchFamily="34" charset="-127"/>
                          <a:cs typeface="Ebrima" panose="02000000000000000000" pitchFamily="2" charset="0"/>
                        </a:rPr>
                        <a:t>교육훈련</a:t>
                      </a:r>
                      <a:r>
                        <a:rPr lang="ko-KR" alt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본고딕 Regular" panose="020B0500000000000000" pitchFamily="34" charset="-127"/>
                          <a:ea typeface="본고딕 Regular" panose="020B0500000000000000" pitchFamily="34" charset="-127"/>
                          <a:cs typeface="Ebrima" panose="02000000000000000000" pitchFamily="2" charset="0"/>
                        </a:rPr>
                        <a:t> 실습환경준비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본고딕 Regular" panose="020B0500000000000000" pitchFamily="34" charset="-127"/>
                        <a:ea typeface="본고딕 Regular" panose="020B0500000000000000" pitchFamily="34" charset="-127"/>
                        <a:cs typeface="Ebrima" panose="02000000000000000000" pitchFamily="2" charset="0"/>
                      </a:endParaRPr>
                    </a:p>
                  </a:txBody>
                  <a:tcPr marL="7040" marR="7040" marT="70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본고딕 Regular" panose="020B0500000000000000" pitchFamily="34" charset="-127"/>
                          <a:ea typeface="본고딕 Regular" panose="020B0500000000000000" pitchFamily="34" charset="-127"/>
                          <a:cs typeface="Ebrima" panose="02000000000000000000" pitchFamily="2" charset="0"/>
                        </a:rPr>
                        <a:t>소개 및 교육준비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본고딕 Regular" panose="020B0500000000000000" pitchFamily="34" charset="-127"/>
                        <a:ea typeface="본고딕 Regular" panose="020B0500000000000000" pitchFamily="34" charset="-127"/>
                        <a:cs typeface="Ebrima" panose="02000000000000000000" pitchFamily="2" charset="0"/>
                      </a:endParaRPr>
                    </a:p>
                  </a:txBody>
                  <a:tcPr marL="135000" marR="135000" marT="81000" marB="81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본고딕 Regular" panose="020B0500000000000000" pitchFamily="34" charset="-127"/>
                          <a:ea typeface="본고딕 Regular" panose="020B0500000000000000" pitchFamily="34" charset="-127"/>
                          <a:cs typeface="Ebrima" panose="02000000000000000000" pitchFamily="2" charset="0"/>
                        </a:rPr>
                        <a:t>개인별 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본고딕 Regular" panose="020B0500000000000000" pitchFamily="34" charset="-127"/>
                          <a:ea typeface="본고딕 Regular" panose="020B0500000000000000" pitchFamily="34" charset="-127"/>
                          <a:cs typeface="Ebrima" panose="02000000000000000000" pitchFamily="2" charset="0"/>
                        </a:rPr>
                        <a:t>System 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본고딕 Regular" panose="020B0500000000000000" pitchFamily="34" charset="-127"/>
                          <a:ea typeface="본고딕 Regular" panose="020B0500000000000000" pitchFamily="34" charset="-127"/>
                          <a:cs typeface="Ebrima" panose="02000000000000000000" pitchFamily="2" charset="0"/>
                        </a:rPr>
                        <a:t>준비 및 라이선스 설치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본고딕 Regular" panose="020B0500000000000000" pitchFamily="34" charset="-127"/>
                          <a:ea typeface="본고딕 Regular" panose="020B0500000000000000" pitchFamily="34" charset="-127"/>
                          <a:cs typeface="Ebrima" panose="02000000000000000000" pitchFamily="2" charset="0"/>
                        </a:rPr>
                        <a:t>(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본고딕 Regular" panose="020B0500000000000000" pitchFamily="34" charset="-127"/>
                          <a:ea typeface="본고딕 Regular" panose="020B0500000000000000" pitchFamily="34" charset="-127"/>
                          <a:cs typeface="Ebrima" panose="02000000000000000000" pitchFamily="2" charset="0"/>
                        </a:rPr>
                        <a:t>참석자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본고딕 Regular" panose="020B0500000000000000" pitchFamily="34" charset="-127"/>
                          <a:ea typeface="본고딕 Regular" panose="020B0500000000000000" pitchFamily="34" charset="-127"/>
                          <a:cs typeface="Ebrima" panose="02000000000000000000" pitchFamily="2" charset="0"/>
                        </a:rPr>
                        <a:t>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본고딕 Regular" panose="020B0500000000000000" pitchFamily="34" charset="-127"/>
                        <a:ea typeface="본고딕 Regular" panose="020B0500000000000000" pitchFamily="34" charset="-127"/>
                        <a:cs typeface="Ebrima" panose="02000000000000000000" pitchFamily="2" charset="0"/>
                      </a:endParaRPr>
                    </a:p>
                  </a:txBody>
                  <a:tcPr marL="135000" marR="135000" marT="81000" marB="81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본고딕 Regular" panose="020B0500000000000000" pitchFamily="34" charset="-127"/>
                          <a:ea typeface="본고딕 Regular" panose="020B0500000000000000" pitchFamily="34" charset="-127"/>
                          <a:cs typeface="Ebrima" panose="02000000000000000000" pitchFamily="2" charset="0"/>
                        </a:rPr>
                        <a:t>ALL</a:t>
                      </a:r>
                    </a:p>
                  </a:txBody>
                  <a:tcPr marL="7040" marR="7040" marT="70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47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aseline="0" dirty="0">
                          <a:latin typeface="본고딕 Regular" panose="020B0500000000000000" pitchFamily="34" charset="-127"/>
                          <a:ea typeface="본고딕 Regular" panose="020B0500000000000000" pitchFamily="34" charset="-127"/>
                        </a:rPr>
                        <a:t> Sherlock RPA </a:t>
                      </a:r>
                      <a:r>
                        <a:rPr lang="ko-KR" altLang="en-US" sz="1200" baseline="0" dirty="0">
                          <a:latin typeface="본고딕 Regular" panose="020B0500000000000000" pitchFamily="34" charset="-127"/>
                          <a:ea typeface="본고딕 Regular" panose="020B0500000000000000" pitchFamily="34" charset="-127"/>
                        </a:rPr>
                        <a:t>가상검증 프로세스</a:t>
                      </a:r>
                      <a:endParaRPr lang="ko-KR" altLang="en-US" sz="1200" dirty="0">
                        <a:latin typeface="본고딕 Regular" panose="020B0500000000000000" pitchFamily="34" charset="-127"/>
                        <a:ea typeface="본고딕 Regular" panose="020B0500000000000000" pitchFamily="34" charset="-127"/>
                      </a:endParaRPr>
                    </a:p>
                  </a:txBody>
                  <a:tcPr marL="7040" marR="7040" marT="70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본고딕 Regular" panose="020B0500000000000000" pitchFamily="34" charset="-127"/>
                          <a:ea typeface="본고딕 Regular" panose="020B0500000000000000" pitchFamily="34" charset="-127"/>
                          <a:cs typeface="Ebrima" panose="02000000000000000000" pitchFamily="2" charset="0"/>
                        </a:rPr>
                        <a:t>전자장치 가상검증 프로세스 소개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본고딕 Regular" panose="020B0500000000000000" pitchFamily="34" charset="-127"/>
                        <a:ea typeface="본고딕 Regular" panose="020B0500000000000000" pitchFamily="34" charset="-127"/>
                        <a:cs typeface="Ebrima" panose="02000000000000000000" pitchFamily="2" charset="0"/>
                      </a:endParaRPr>
                    </a:p>
                  </a:txBody>
                  <a:tcPr marL="135000" marR="135000" marT="81000" marB="81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052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본고딕 Regular" panose="020B0500000000000000" pitchFamily="34" charset="-127"/>
                          <a:ea typeface="본고딕 Regular" panose="020B0500000000000000" pitchFamily="34" charset="-127"/>
                          <a:cs typeface="Ebrima" panose="02000000000000000000" pitchFamily="2" charset="0"/>
                        </a:rPr>
                        <a:t>전자장치 가상검증 프로세스 소개</a:t>
                      </a:r>
                      <a:r>
                        <a:rPr lang="en-US" altLang="ko-KR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본고딕 Regular" panose="020B0500000000000000" pitchFamily="34" charset="-127"/>
                          <a:ea typeface="본고딕 Regular" panose="020B0500000000000000" pitchFamily="34" charset="-127"/>
                          <a:cs typeface="Ebrima" panose="02000000000000000000" pitchFamily="2" charset="0"/>
                        </a:rPr>
                        <a:t>, Ansys Sherlock RPA </a:t>
                      </a:r>
                      <a:r>
                        <a:rPr lang="ko-KR" alt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본고딕 Regular" panose="020B0500000000000000" pitchFamily="34" charset="-127"/>
                          <a:ea typeface="본고딕 Regular" panose="020B0500000000000000" pitchFamily="34" charset="-127"/>
                          <a:cs typeface="Ebrima" panose="02000000000000000000" pitchFamily="2" charset="0"/>
                        </a:rPr>
                        <a:t>도구 기술 소개</a:t>
                      </a:r>
                      <a:endParaRPr lang="en-US" altLang="ko-KR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본고딕 Regular" panose="020B0500000000000000" pitchFamily="34" charset="-127"/>
                        <a:ea typeface="본고딕 Regular" panose="020B0500000000000000" pitchFamily="34" charset="-127"/>
                        <a:cs typeface="Ebrima" panose="02000000000000000000" pitchFamily="2" charset="0"/>
                      </a:endParaRPr>
                    </a:p>
                  </a:txBody>
                  <a:tcPr marL="135000" marR="135000" marT="81000" marB="81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본고딕 Regular" panose="020B0500000000000000" pitchFamily="34" charset="-127"/>
                          <a:ea typeface="본고딕 Regular" panose="020B0500000000000000" pitchFamily="34" charset="-127"/>
                          <a:cs typeface="Ebrima" panose="02000000000000000000" pitchFamily="2" charset="0"/>
                        </a:rPr>
                        <a:t>HA/EJ</a:t>
                      </a:r>
                    </a:p>
                  </a:txBody>
                  <a:tcPr marL="7040" marR="7040" marT="70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747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본고딕 Regular" panose="020B0500000000000000" pitchFamily="34" charset="-127"/>
                          <a:ea typeface="본고딕 Regular" panose="020B0500000000000000" pitchFamily="34" charset="-127"/>
                          <a:cs typeface="Ebrima" panose="02000000000000000000" pitchFamily="2" charset="0"/>
                        </a:rPr>
                        <a:t>2025 R1 Sherlock 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본고딕 Regular" panose="020B0500000000000000" pitchFamily="34" charset="-127"/>
                          <a:ea typeface="본고딕 Regular" panose="020B0500000000000000" pitchFamily="34" charset="-127"/>
                          <a:cs typeface="Ebrima" panose="02000000000000000000" pitchFamily="2" charset="0"/>
                        </a:rPr>
                        <a:t>소개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본고딕 Regular" panose="020B0500000000000000" pitchFamily="34" charset="-127"/>
                        <a:ea typeface="본고딕 Regular" panose="020B0500000000000000" pitchFamily="34" charset="-127"/>
                        <a:cs typeface="Ebrima" panose="02000000000000000000" pitchFamily="2" charset="0"/>
                      </a:endParaRPr>
                    </a:p>
                  </a:txBody>
                  <a:tcPr marL="135000" marR="135000" marT="81000" marB="81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052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본고딕 Regular" panose="020B0500000000000000" pitchFamily="34" charset="-127"/>
                          <a:ea typeface="본고딕 Regular" panose="020B0500000000000000" pitchFamily="34" charset="-127"/>
                          <a:cs typeface="Ebrima" panose="02000000000000000000" pitchFamily="2" charset="0"/>
                        </a:rPr>
                        <a:t>  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본고딕 Regular" panose="020B0500000000000000" pitchFamily="34" charset="-127"/>
                          <a:ea typeface="본고딕 Regular" panose="020B0500000000000000" pitchFamily="34" charset="-127"/>
                          <a:cs typeface="Ebrima" panose="02000000000000000000" pitchFamily="2" charset="0"/>
                        </a:rPr>
                        <a:t>2025 R1 Sherlock 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본고딕 Regular" panose="020B0500000000000000" pitchFamily="34" charset="-127"/>
                          <a:ea typeface="본고딕 Regular" panose="020B0500000000000000" pitchFamily="34" charset="-127"/>
                          <a:cs typeface="Ebrima" panose="02000000000000000000" pitchFamily="2" charset="0"/>
                        </a:rPr>
                        <a:t>업데이트 내용 안내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본고딕 Regular" panose="020B0500000000000000" pitchFamily="34" charset="-127"/>
                        <a:ea typeface="본고딕 Regular" panose="020B0500000000000000" pitchFamily="34" charset="-127"/>
                        <a:cs typeface="Ebrima" panose="02000000000000000000" pitchFamily="2" charset="0"/>
                      </a:endParaRPr>
                    </a:p>
                  </a:txBody>
                  <a:tcPr marL="135000" marR="135000" marT="81000" marB="81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052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본고딕 Regular" panose="020B0500000000000000" pitchFamily="34" charset="-127"/>
                          <a:ea typeface="본고딕 Regular" panose="020B0500000000000000" pitchFamily="34" charset="-127"/>
                          <a:cs typeface="Ebrima" panose="02000000000000000000" pitchFamily="2" charset="0"/>
                        </a:rPr>
                        <a:t>EJ/TL</a:t>
                      </a:r>
                    </a:p>
                  </a:txBody>
                  <a:tcPr marL="7040" marR="7040" marT="70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6651477"/>
                  </a:ext>
                </a:extLst>
              </a:tr>
              <a:tr h="36457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본고딕 Regular" panose="020B0500000000000000" pitchFamily="34" charset="-127"/>
                          <a:ea typeface="본고딕 Regular" panose="020B0500000000000000" pitchFamily="34" charset="-127"/>
                          <a:cs typeface="Ebrima" panose="02000000000000000000" pitchFamily="2" charset="0"/>
                        </a:rPr>
                        <a:t>12:30</a:t>
                      </a:r>
                    </a:p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본고딕 Regular" panose="020B0500000000000000" pitchFamily="34" charset="-127"/>
                          <a:ea typeface="본고딕 Regular" panose="020B0500000000000000" pitchFamily="34" charset="-127"/>
                          <a:cs typeface="Ebrima" panose="02000000000000000000" pitchFamily="2" charset="0"/>
                        </a:rPr>
                        <a:t>~ 13:30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본고딕 Regular" panose="020B0500000000000000" pitchFamily="34" charset="-127"/>
                        <a:ea typeface="본고딕 Regular" panose="020B0500000000000000" pitchFamily="34" charset="-127"/>
                        <a:cs typeface="Ebrima" panose="02000000000000000000" pitchFamily="2" charset="0"/>
                      </a:endParaRPr>
                    </a:p>
                  </a:txBody>
                  <a:tcPr marL="7040" marR="7040" marT="70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본고딕 Regular" panose="020B0500000000000000" pitchFamily="34" charset="-127"/>
                          <a:ea typeface="본고딕 Regular" panose="020B0500000000000000" pitchFamily="34" charset="-127"/>
                          <a:cs typeface="Ebrima" panose="02000000000000000000" pitchFamily="2" charset="0"/>
                        </a:rPr>
                        <a:t>점심 식사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본고딕 Regular" panose="020B0500000000000000" pitchFamily="34" charset="-127"/>
                        <a:ea typeface="본고딕 Regular" panose="020B0500000000000000" pitchFamily="34" charset="-127"/>
                        <a:cs typeface="Ebrima" panose="02000000000000000000" pitchFamily="2" charset="0"/>
                      </a:endParaRPr>
                    </a:p>
                  </a:txBody>
                  <a:tcPr marL="7040" marR="7040" marT="70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3909389"/>
                  </a:ext>
                </a:extLst>
              </a:tr>
              <a:tr h="70563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본고딕 Regular" panose="020B0500000000000000" pitchFamily="34" charset="-127"/>
                          <a:ea typeface="본고딕 Regular" panose="020B0500000000000000" pitchFamily="34" charset="-127"/>
                          <a:cs typeface="Ebrima" panose="02000000000000000000" pitchFamily="2" charset="0"/>
                        </a:rPr>
                        <a:t>오  후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본고딕 Regular" panose="020B0500000000000000" pitchFamily="34" charset="-127"/>
                        <a:ea typeface="본고딕 Regular" panose="020B0500000000000000" pitchFamily="34" charset="-127"/>
                        <a:cs typeface="Ebrima" panose="02000000000000000000" pitchFamily="2" charset="0"/>
                      </a:endParaRPr>
                    </a:p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본고딕 Regular" panose="020B0500000000000000" pitchFamily="34" charset="-127"/>
                          <a:ea typeface="본고딕 Regular" panose="020B0500000000000000" pitchFamily="34" charset="-127"/>
                          <a:cs typeface="Ebrima" panose="02000000000000000000" pitchFamily="2" charset="0"/>
                        </a:rPr>
                        <a:t>(~ 17:00)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본고딕 Regular" panose="020B0500000000000000" pitchFamily="34" charset="-127"/>
                        <a:ea typeface="본고딕 Regular" panose="020B0500000000000000" pitchFamily="34" charset="-127"/>
                        <a:cs typeface="Ebrima" panose="02000000000000000000" pitchFamily="2" charset="0"/>
                      </a:endParaRPr>
                    </a:p>
                  </a:txBody>
                  <a:tcPr marL="7040" marR="7040" marT="70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본고딕 Regular" panose="020B0500000000000000" pitchFamily="34" charset="-127"/>
                          <a:ea typeface="본고딕 Regular" panose="020B0500000000000000" pitchFamily="34" charset="-127"/>
                        </a:rPr>
                        <a:t>RPA Workflow</a:t>
                      </a:r>
                      <a:endParaRPr lang="ko-KR" altLang="en-US" sz="1200" dirty="0">
                        <a:latin typeface="본고딕 Regular" panose="020B0500000000000000" pitchFamily="34" charset="-127"/>
                        <a:ea typeface="본고딕 Regular" panose="020B0500000000000000" pitchFamily="34" charset="-127"/>
                      </a:endParaRPr>
                    </a:p>
                  </a:txBody>
                  <a:tcPr marL="7040" marR="7040" marT="70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052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본고딕 Regular" panose="020B0500000000000000" pitchFamily="34" charset="-127"/>
                          <a:ea typeface="본고딕 Regular" panose="020B0500000000000000" pitchFamily="34" charset="-127"/>
                          <a:cs typeface="Ebrima" panose="02000000000000000000" pitchFamily="2" charset="0"/>
                        </a:rPr>
                        <a:t>RPA workflow 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본고딕 Regular" panose="020B0500000000000000" pitchFamily="34" charset="-127"/>
                          <a:ea typeface="본고딕 Regular" panose="020B0500000000000000" pitchFamily="34" charset="-127"/>
                          <a:cs typeface="Ebrima" panose="02000000000000000000" pitchFamily="2" charset="0"/>
                        </a:rPr>
                        <a:t>소개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본고딕 Regular" panose="020B0500000000000000" pitchFamily="34" charset="-127"/>
                        <a:ea typeface="본고딕 Regular" panose="020B0500000000000000" pitchFamily="34" charset="-127"/>
                        <a:cs typeface="Ebrima" panose="02000000000000000000" pitchFamily="2" charset="0"/>
                      </a:endParaRPr>
                    </a:p>
                  </a:txBody>
                  <a:tcPr marL="180000" marR="180000" marT="108000" marB="10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052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본고딕 Regular" panose="020B0500000000000000" pitchFamily="34" charset="-127"/>
                          <a:ea typeface="본고딕 Regular" panose="020B0500000000000000" pitchFamily="34" charset="-127"/>
                          <a:cs typeface="Ebrima" panose="02000000000000000000" pitchFamily="2" charset="0"/>
                        </a:rPr>
                        <a:t>신뢰성 목표 설정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본고딕 Regular" panose="020B0500000000000000" pitchFamily="34" charset="-127"/>
                          <a:ea typeface="본고딕 Regular" panose="020B0500000000000000" pitchFamily="34" charset="-127"/>
                          <a:cs typeface="Ebrima" panose="02000000000000000000" pitchFamily="2" charset="0"/>
                        </a:rPr>
                        <a:t>, RPA Modeling &amp; Baseline 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본고딕 Regular" panose="020B0500000000000000" pitchFamily="34" charset="-127"/>
                          <a:ea typeface="본고딕 Regular" panose="020B0500000000000000" pitchFamily="34" charset="-127"/>
                          <a:cs typeface="Ebrima" panose="02000000000000000000" pitchFamily="2" charset="0"/>
                        </a:rPr>
                        <a:t>분석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본고딕 Regular" panose="020B0500000000000000" pitchFamily="34" charset="-127"/>
                          <a:ea typeface="본고딕 Regular" panose="020B0500000000000000" pitchFamily="34" charset="-127"/>
                          <a:cs typeface="Ebrima" panose="02000000000000000000" pitchFamily="2" charset="0"/>
                        </a:rPr>
                        <a:t>, 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본고딕 Regular" panose="020B0500000000000000" pitchFamily="34" charset="-127"/>
                          <a:ea typeface="본고딕 Regular" panose="020B0500000000000000" pitchFamily="34" charset="-127"/>
                          <a:cs typeface="Ebrima" panose="02000000000000000000" pitchFamily="2" charset="0"/>
                        </a:rPr>
                        <a:t>분석 결과 해석하기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본고딕 Regular" panose="020B0500000000000000" pitchFamily="34" charset="-127"/>
                        <a:ea typeface="본고딕 Regular" panose="020B0500000000000000" pitchFamily="34" charset="-127"/>
                        <a:cs typeface="Ebrima" panose="02000000000000000000" pitchFamily="2" charset="0"/>
                      </a:endParaRPr>
                    </a:p>
                  </a:txBody>
                  <a:tcPr marL="180000" marR="180000" marT="108000" marB="10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052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ea"/>
                        <a:buNone/>
                        <a:tabLst/>
                        <a:defRPr/>
                      </a:pPr>
                      <a:r>
                        <a:rPr lang="en-US" altLang="ko-KR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본고딕 Regular" panose="020B0500000000000000" pitchFamily="34" charset="-127"/>
                          <a:ea typeface="본고딕 Regular" panose="020B0500000000000000" pitchFamily="34" charset="-127"/>
                          <a:cs typeface="Ebrima" panose="02000000000000000000" pitchFamily="2" charset="0"/>
                        </a:rPr>
                        <a:t>EJ</a:t>
                      </a:r>
                    </a:p>
                  </a:txBody>
                  <a:tcPr marL="7040" marR="7040" marT="70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6662556"/>
                  </a:ext>
                </a:extLst>
              </a:tr>
              <a:tr h="705634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본고딕 Regular" panose="020B0500000000000000" pitchFamily="34" charset="-127"/>
                        <a:ea typeface="본고딕 Regular" panose="020B0500000000000000" pitchFamily="34" charset="-127"/>
                        <a:cs typeface="Ebrima" panose="02000000000000000000" pitchFamily="2" charset="0"/>
                      </a:endParaRPr>
                    </a:p>
                  </a:txBody>
                  <a:tcPr marL="7040" marR="7040" marT="70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052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본고딕 Regular" panose="020B0500000000000000" pitchFamily="34" charset="-127"/>
                          <a:ea typeface="본고딕 Regular" panose="020B0500000000000000" pitchFamily="34" charset="-127"/>
                          <a:cs typeface="Ebrima" panose="02000000000000000000" pitchFamily="2" charset="0"/>
                        </a:rPr>
                        <a:t>Sherlock Library 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본고딕 Regular" panose="020B0500000000000000" pitchFamily="34" charset="-127"/>
                          <a:ea typeface="본고딕 Regular" panose="020B0500000000000000" pitchFamily="34" charset="-127"/>
                          <a:cs typeface="Ebrima" panose="02000000000000000000" pitchFamily="2" charset="0"/>
                        </a:rPr>
                        <a:t>소개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본고딕 Regular" panose="020B0500000000000000" pitchFamily="34" charset="-127"/>
                        <a:ea typeface="본고딕 Regular" panose="020B0500000000000000" pitchFamily="34" charset="-127"/>
                        <a:cs typeface="Ebrima" panose="02000000000000000000" pitchFamily="2" charset="0"/>
                      </a:endParaRPr>
                    </a:p>
                  </a:txBody>
                  <a:tcPr marL="135000" marR="135000" marT="81000" marB="81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052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본고딕 Regular" panose="020B0500000000000000" pitchFamily="34" charset="-127"/>
                          <a:ea typeface="본고딕 Regular" panose="020B0500000000000000" pitchFamily="34" charset="-127"/>
                          <a:cs typeface="Ebrima" panose="02000000000000000000" pitchFamily="2" charset="0"/>
                        </a:rPr>
                        <a:t>라미네이트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본고딕 Regular" panose="020B0500000000000000" pitchFamily="34" charset="-127"/>
                          <a:ea typeface="본고딕 Regular" panose="020B0500000000000000" pitchFamily="34" charset="-127"/>
                          <a:cs typeface="Ebrima" panose="02000000000000000000" pitchFamily="2" charset="0"/>
                        </a:rPr>
                        <a:t>, 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본고딕 Regular" panose="020B0500000000000000" pitchFamily="34" charset="-127"/>
                          <a:ea typeface="본고딕 Regular" panose="020B0500000000000000" pitchFamily="34" charset="-127"/>
                          <a:cs typeface="Ebrima" panose="02000000000000000000" pitchFamily="2" charset="0"/>
                        </a:rPr>
                        <a:t>재질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본고딕 Regular" panose="020B0500000000000000" pitchFamily="34" charset="-127"/>
                          <a:ea typeface="본고딕 Regular" panose="020B0500000000000000" pitchFamily="34" charset="-127"/>
                          <a:cs typeface="Ebrima" panose="02000000000000000000" pitchFamily="2" charset="0"/>
                        </a:rPr>
                        <a:t>, </a:t>
                      </a:r>
                      <a:r>
                        <a:rPr lang="ko-KR" alt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본고딕 Regular" panose="020B0500000000000000" pitchFamily="34" charset="-127"/>
                          <a:ea typeface="본고딕 Regular" panose="020B0500000000000000" pitchFamily="34" charset="-127"/>
                          <a:cs typeface="Ebrima" panose="02000000000000000000" pitchFamily="2" charset="0"/>
                        </a:rPr>
                        <a:t>솔더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본고딕 Regular" panose="020B0500000000000000" pitchFamily="34" charset="-127"/>
                          <a:ea typeface="본고딕 Regular" panose="020B0500000000000000" pitchFamily="34" charset="-127"/>
                          <a:cs typeface="Ebrima" panose="02000000000000000000" pitchFamily="2" charset="0"/>
                        </a:rPr>
                        <a:t>, 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본고딕 Regular" panose="020B0500000000000000" pitchFamily="34" charset="-127"/>
                          <a:ea typeface="본고딕 Regular" panose="020B0500000000000000" pitchFamily="34" charset="-127"/>
                          <a:cs typeface="Ebrima" panose="02000000000000000000" pitchFamily="2" charset="0"/>
                        </a:rPr>
                        <a:t>부품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본고딕 Regular" panose="020B0500000000000000" pitchFamily="34" charset="-127"/>
                          <a:ea typeface="본고딕 Regular" panose="020B0500000000000000" pitchFamily="34" charset="-127"/>
                          <a:cs typeface="Ebrima" panose="02000000000000000000" pitchFamily="2" charset="0"/>
                        </a:rPr>
                        <a:t>, 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본고딕 Regular" panose="020B0500000000000000" pitchFamily="34" charset="-127"/>
                          <a:ea typeface="본고딕 Regular" panose="020B0500000000000000" pitchFamily="34" charset="-127"/>
                          <a:cs typeface="Ebrima" panose="02000000000000000000" pitchFamily="2" charset="0"/>
                        </a:rPr>
                        <a:t>패키지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본고딕 Regular" panose="020B0500000000000000" pitchFamily="34" charset="-127"/>
                        <a:ea typeface="본고딕 Regular" panose="020B0500000000000000" pitchFamily="34" charset="-127"/>
                        <a:cs typeface="Ebrima" panose="02000000000000000000" pitchFamily="2" charset="0"/>
                      </a:endParaRPr>
                    </a:p>
                  </a:txBody>
                  <a:tcPr marL="135000" marR="135000" marT="81000" marB="81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052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ea"/>
                        <a:buNone/>
                        <a:tabLst/>
                        <a:defRPr/>
                      </a:pPr>
                      <a:r>
                        <a:rPr lang="en-US" altLang="ko-KR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본고딕 Regular" panose="020B0500000000000000" pitchFamily="34" charset="-127"/>
                          <a:ea typeface="본고딕 Regular" panose="020B0500000000000000" pitchFamily="34" charset="-127"/>
                          <a:cs typeface="Ebrima" panose="02000000000000000000" pitchFamily="2" charset="0"/>
                        </a:rPr>
                        <a:t>EJ</a:t>
                      </a:r>
                    </a:p>
                  </a:txBody>
                  <a:tcPr marL="7040" marR="7040" marT="70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4363680"/>
                  </a:ext>
                </a:extLst>
              </a:tr>
              <a:tr h="70563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본고딕 Regular" panose="020B0500000000000000" pitchFamily="34" charset="-127"/>
                        <a:ea typeface="본고딕 Regular" panose="020B0500000000000000" pitchFamily="34" charset="-127"/>
                      </a:endParaRPr>
                    </a:p>
                  </a:txBody>
                  <a:tcPr marL="7040" marR="7040" marT="70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052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본고딕 Regular" panose="020B0500000000000000" pitchFamily="34" charset="-127"/>
                          <a:ea typeface="본고딕 Regular" panose="020B0500000000000000" pitchFamily="34" charset="-127"/>
                          <a:cs typeface="Ebrima" panose="02000000000000000000" pitchFamily="2" charset="0"/>
                        </a:rPr>
                        <a:t>RPA 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본고딕 Regular" panose="020B0500000000000000" pitchFamily="34" charset="-127"/>
                          <a:ea typeface="본고딕 Regular" panose="020B0500000000000000" pitchFamily="34" charset="-127"/>
                          <a:cs typeface="Ebrima" panose="02000000000000000000" pitchFamily="2" charset="0"/>
                        </a:rPr>
                        <a:t>베이스라인 분석 실습 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Ebrima" panose="02000000000000000000" pitchFamily="2" charset="0"/>
                        </a:rPr>
                        <a:t>Ⅰ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본고딕 Regular" panose="020B0500000000000000" pitchFamily="34" charset="-127"/>
                        <a:ea typeface="본고딕 Regular" panose="020B0500000000000000" pitchFamily="34" charset="-127"/>
                        <a:cs typeface="Ebrima" panose="02000000000000000000" pitchFamily="2" charset="0"/>
                      </a:endParaRPr>
                    </a:p>
                  </a:txBody>
                  <a:tcPr marL="135000" marR="135000" marT="81000" marB="81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052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본고딕 Regular" panose="020B0500000000000000" pitchFamily="34" charset="-127"/>
                          <a:ea typeface="본고딕 Regular" panose="020B0500000000000000" pitchFamily="34" charset="-127"/>
                          <a:cs typeface="Ebrima" panose="02000000000000000000" pitchFamily="2" charset="0"/>
                        </a:rPr>
                        <a:t>ODB++ 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본고딕 Regular" panose="020B0500000000000000" pitchFamily="34" charset="-127"/>
                          <a:ea typeface="본고딕 Regular" panose="020B0500000000000000" pitchFamily="34" charset="-127"/>
                          <a:cs typeface="Ebrima" panose="02000000000000000000" pitchFamily="2" charset="0"/>
                        </a:rPr>
                        <a:t>가져오기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본고딕 Regular" panose="020B0500000000000000" pitchFamily="34" charset="-127"/>
                          <a:ea typeface="본고딕 Regular" panose="020B0500000000000000" pitchFamily="34" charset="-127"/>
                          <a:cs typeface="Ebrima" panose="02000000000000000000" pitchFamily="2" charset="0"/>
                        </a:rPr>
                        <a:t>, 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본고딕 Regular" panose="020B0500000000000000" pitchFamily="34" charset="-127"/>
                          <a:ea typeface="본고딕 Regular" panose="020B0500000000000000" pitchFamily="34" charset="-127"/>
                          <a:cs typeface="Ebrima" panose="02000000000000000000" pitchFamily="2" charset="0"/>
                        </a:rPr>
                        <a:t>파트모델링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본고딕 Regular" panose="020B0500000000000000" pitchFamily="34" charset="-127"/>
                          <a:ea typeface="본고딕 Regular" panose="020B0500000000000000" pitchFamily="34" charset="-127"/>
                          <a:cs typeface="Ebrima" panose="02000000000000000000" pitchFamily="2" charset="0"/>
                        </a:rPr>
                        <a:t>, Load Profile 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본고딕 Regular" panose="020B0500000000000000" pitchFamily="34" charset="-127"/>
                          <a:ea typeface="본고딕 Regular" panose="020B0500000000000000" pitchFamily="34" charset="-127"/>
                          <a:cs typeface="Ebrima" panose="02000000000000000000" pitchFamily="2" charset="0"/>
                        </a:rPr>
                        <a:t>설정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본고딕 Regular" panose="020B0500000000000000" pitchFamily="34" charset="-127"/>
                          <a:ea typeface="본고딕 Regular" panose="020B0500000000000000" pitchFamily="34" charset="-127"/>
                          <a:cs typeface="Ebrima" panose="02000000000000000000" pitchFamily="2" charset="0"/>
                        </a:rPr>
                        <a:t>, 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본고딕 Regular" panose="020B0500000000000000" pitchFamily="34" charset="-127"/>
                          <a:ea typeface="본고딕 Regular" panose="020B0500000000000000" pitchFamily="34" charset="-127"/>
                          <a:cs typeface="Ebrima" panose="02000000000000000000" pitchFamily="2" charset="0"/>
                        </a:rPr>
                        <a:t>베이스 라인분석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본고딕 Regular" panose="020B0500000000000000" pitchFamily="34" charset="-127"/>
                        <a:ea typeface="본고딕 Regular" panose="020B0500000000000000" pitchFamily="34" charset="-127"/>
                        <a:cs typeface="Ebrima" panose="02000000000000000000" pitchFamily="2" charset="0"/>
                      </a:endParaRPr>
                    </a:p>
                    <a:p>
                      <a:pPr marL="0" marR="0" lvl="0" indent="0" algn="ctr" defTabSz="946052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본고딕 Regular" panose="020B0500000000000000" pitchFamily="34" charset="-127"/>
                          <a:ea typeface="본고딕 Regular" panose="020B0500000000000000" pitchFamily="34" charset="-127"/>
                          <a:cs typeface="Ebrima" panose="02000000000000000000" pitchFamily="2" charset="0"/>
                        </a:rPr>
                        <a:t>(PTH 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본고딕 Regular" panose="020B0500000000000000" pitchFamily="34" charset="-127"/>
                          <a:ea typeface="본고딕 Regular" panose="020B0500000000000000" pitchFamily="34" charset="-127"/>
                          <a:cs typeface="Ebrima" panose="02000000000000000000" pitchFamily="2" charset="0"/>
                        </a:rPr>
                        <a:t>피로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본고딕 Regular" panose="020B0500000000000000" pitchFamily="34" charset="-127"/>
                          <a:ea typeface="본고딕 Regular" panose="020B0500000000000000" pitchFamily="34" charset="-127"/>
                          <a:cs typeface="Ebrima" panose="02000000000000000000" pitchFamily="2" charset="0"/>
                        </a:rPr>
                        <a:t>, </a:t>
                      </a:r>
                      <a:r>
                        <a:rPr lang="ko-KR" alt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본고딕 Regular" panose="020B0500000000000000" pitchFamily="34" charset="-127"/>
                          <a:ea typeface="본고딕 Regular" panose="020B0500000000000000" pitchFamily="34" charset="-127"/>
                          <a:cs typeface="Ebrima" panose="02000000000000000000" pitchFamily="2" charset="0"/>
                        </a:rPr>
                        <a:t>솔더피로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본고딕 Regular" panose="020B0500000000000000" pitchFamily="34" charset="-127"/>
                          <a:ea typeface="본고딕 Regular" panose="020B0500000000000000" pitchFamily="34" charset="-127"/>
                          <a:cs typeface="Ebrima" panose="02000000000000000000" pitchFamily="2" charset="0"/>
                        </a:rPr>
                        <a:t>)</a:t>
                      </a:r>
                    </a:p>
                  </a:txBody>
                  <a:tcPr marL="135000" marR="135000" marT="81000" marB="81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052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ea"/>
                        <a:buNone/>
                        <a:tabLst/>
                        <a:defRPr/>
                      </a:pPr>
                      <a:r>
                        <a:rPr lang="en-US" altLang="ko-KR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본고딕 Regular" panose="020B0500000000000000" pitchFamily="34" charset="-127"/>
                          <a:ea typeface="본고딕 Regular" panose="020B0500000000000000" pitchFamily="34" charset="-127"/>
                          <a:cs typeface="Ebrima" panose="02000000000000000000" pitchFamily="2" charset="0"/>
                        </a:rPr>
                        <a:t>EJ</a:t>
                      </a:r>
                    </a:p>
                  </a:txBody>
                  <a:tcPr marL="7040" marR="7040" marT="70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38588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3712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EF4DD7-64CE-ADF7-5CC7-A3C3C7BDE9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2">
            <a:extLst>
              <a:ext uri="{FF2B5EF4-FFF2-40B4-BE49-F238E27FC236}">
                <a16:creationId xmlns:a16="http://schemas.microsoft.com/office/drawing/2014/main" id="{03D4F17F-952E-42B8-CBCE-894327CCF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sz="3200" dirty="0"/>
              <a:t>교육훈련일정</a:t>
            </a:r>
          </a:p>
        </p:txBody>
      </p:sp>
      <p:graphicFrame>
        <p:nvGraphicFramePr>
          <p:cNvPr id="5" name="내용 개체 틀 4">
            <a:extLst>
              <a:ext uri="{FF2B5EF4-FFF2-40B4-BE49-F238E27FC236}">
                <a16:creationId xmlns:a16="http://schemas.microsoft.com/office/drawing/2014/main" id="{F00FA437-72AE-7D39-7B70-4BA5E176AF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0524754"/>
              </p:ext>
            </p:extLst>
          </p:nvPr>
        </p:nvGraphicFramePr>
        <p:xfrm>
          <a:off x="335360" y="1080405"/>
          <a:ext cx="11220145" cy="4377383"/>
        </p:xfrm>
        <a:graphic>
          <a:graphicData uri="http://schemas.openxmlformats.org/drawingml/2006/table">
            <a:tbl>
              <a:tblPr/>
              <a:tblGrid>
                <a:gridCol w="756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20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018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259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38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15538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본고딕 Normal" panose="020B0400000000000000" pitchFamily="34" charset="-127"/>
                          <a:ea typeface="본고딕 Normal" panose="020B0400000000000000" pitchFamily="34" charset="-127"/>
                          <a:cs typeface="Ebrima" panose="02000000000000000000" pitchFamily="2" charset="0"/>
                        </a:rPr>
                        <a:t>Day</a:t>
                      </a:r>
                      <a:r>
                        <a:rPr lang="en-US" altLang="ko-KR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본고딕 Normal" panose="020B0400000000000000" pitchFamily="34" charset="-127"/>
                          <a:ea typeface="본고딕 Normal" panose="020B0400000000000000" pitchFamily="34" charset="-127"/>
                          <a:cs typeface="Ebrima" panose="02000000000000000000" pitchFamily="2" charset="0"/>
                        </a:rPr>
                        <a:t> 2 (RPA </a:t>
                      </a:r>
                      <a:r>
                        <a:rPr lang="ko-KR" altLang="en-US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본고딕 Normal" panose="020B0400000000000000" pitchFamily="34" charset="-127"/>
                          <a:ea typeface="본고딕 Normal" panose="020B0400000000000000" pitchFamily="34" charset="-127"/>
                          <a:cs typeface="Ebrima" panose="02000000000000000000" pitchFamily="2" charset="0"/>
                        </a:rPr>
                        <a:t>초급</a:t>
                      </a:r>
                      <a:r>
                        <a:rPr lang="en-US" altLang="ko-KR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본고딕 Normal" panose="020B0400000000000000" pitchFamily="34" charset="-127"/>
                          <a:ea typeface="본고딕 Normal" panose="020B0400000000000000" pitchFamily="34" charset="-127"/>
                          <a:cs typeface="Ebrima" panose="02000000000000000000" pitchFamily="2" charset="0"/>
                        </a:rPr>
                        <a:t>)</a:t>
                      </a:r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본고딕 Normal" panose="020B0400000000000000" pitchFamily="34" charset="-127"/>
                        <a:ea typeface="본고딕 Normal" panose="020B0400000000000000" pitchFamily="34" charset="-127"/>
                        <a:cs typeface="Ebrima" panose="02000000000000000000" pitchFamily="2" charset="0"/>
                      </a:endParaRPr>
                    </a:p>
                  </a:txBody>
                  <a:tcPr marL="7040" marR="7040" marT="70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294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본고딕 Normal" panose="020B0400000000000000" pitchFamily="34" charset="-127"/>
                          <a:ea typeface="본고딕 Normal" panose="020B0400000000000000" pitchFamily="34" charset="-127"/>
                          <a:cs typeface="Ebrima" panose="02000000000000000000" pitchFamily="2" charset="0"/>
                        </a:rPr>
                        <a:t>시  간</a:t>
                      </a:r>
                    </a:p>
                  </a:txBody>
                  <a:tcPr marL="7040" marR="7040" marT="70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본고딕 Normal" panose="020B0400000000000000" pitchFamily="34" charset="-127"/>
                          <a:ea typeface="본고딕 Normal" panose="020B0400000000000000" pitchFamily="34" charset="-127"/>
                          <a:cs typeface="Ebrima" panose="02000000000000000000" pitchFamily="2" charset="0"/>
                        </a:rPr>
                        <a:t>구분</a:t>
                      </a:r>
                    </a:p>
                  </a:txBody>
                  <a:tcPr marL="7040" marR="7040" marT="70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본고딕 Normal" panose="020B0400000000000000" pitchFamily="34" charset="-127"/>
                          <a:ea typeface="본고딕 Normal" panose="020B0400000000000000" pitchFamily="34" charset="-127"/>
                          <a:cs typeface="Ebrima" panose="02000000000000000000" pitchFamily="2" charset="0"/>
                        </a:rPr>
                        <a:t>주제</a:t>
                      </a:r>
                    </a:p>
                  </a:txBody>
                  <a:tcPr marL="7040" marR="7040" marT="70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본고딕 Normal" panose="020B0400000000000000" pitchFamily="34" charset="-127"/>
                          <a:ea typeface="본고딕 Normal" panose="020B0400000000000000" pitchFamily="34" charset="-127"/>
                          <a:cs typeface="Ebrima" panose="02000000000000000000" pitchFamily="2" charset="0"/>
                        </a:rPr>
                        <a:t>교육 내용</a:t>
                      </a:r>
                    </a:p>
                  </a:txBody>
                  <a:tcPr marL="7040" marR="7040" marT="70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본고딕 Normal" panose="020B0400000000000000" pitchFamily="34" charset="-127"/>
                          <a:ea typeface="본고딕 Normal" panose="020B0400000000000000" pitchFamily="34" charset="-127"/>
                          <a:cs typeface="Ebrima" panose="02000000000000000000" pitchFamily="2" charset="0"/>
                        </a:rPr>
                        <a:t>담당</a:t>
                      </a:r>
                    </a:p>
                  </a:txBody>
                  <a:tcPr marL="7040" marR="7040" marT="70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27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본고딕 Regular" panose="020B0500000000000000" pitchFamily="34" charset="-127"/>
                          <a:ea typeface="본고딕 Regular" panose="020B0500000000000000" pitchFamily="34" charset="-127"/>
                          <a:cs typeface="Ebrima" panose="02000000000000000000" pitchFamily="2" charset="0"/>
                        </a:rPr>
                        <a:t>오  전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본고딕 Regular" panose="020B0500000000000000" pitchFamily="34" charset="-127"/>
                        <a:ea typeface="본고딕 Regular" panose="020B0500000000000000" pitchFamily="34" charset="-127"/>
                        <a:cs typeface="Ebrima" panose="02000000000000000000" pitchFamily="2" charset="0"/>
                      </a:endParaRPr>
                    </a:p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본고딕 Regular" panose="020B0500000000000000" pitchFamily="34" charset="-127"/>
                          <a:ea typeface="본고딕 Regular" panose="020B0500000000000000" pitchFamily="34" charset="-127"/>
                          <a:cs typeface="Ebrima" panose="02000000000000000000" pitchFamily="2" charset="0"/>
                        </a:rPr>
                        <a:t>(09:30 ~)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본고딕 Regular" panose="020B0500000000000000" pitchFamily="34" charset="-127"/>
                        <a:ea typeface="본고딕 Regular" panose="020B0500000000000000" pitchFamily="34" charset="-127"/>
                        <a:cs typeface="Ebrima" panose="02000000000000000000" pitchFamily="2" charset="0"/>
                      </a:endParaRPr>
                    </a:p>
                  </a:txBody>
                  <a:tcPr marL="7040" marR="7040" marT="70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본고딕 Regular" panose="020B0500000000000000" pitchFamily="34" charset="-127"/>
                          <a:ea typeface="본고딕 Regular" panose="020B0500000000000000" pitchFamily="34" charset="-127"/>
                          <a:cs typeface="Ebrima" panose="02000000000000000000" pitchFamily="2" charset="0"/>
                        </a:rPr>
                        <a:t>RPA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본고딕 Regular" panose="020B0500000000000000" pitchFamily="34" charset="-127"/>
                          <a:ea typeface="본고딕 Regular" panose="020B0500000000000000" pitchFamily="34" charset="-127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본고딕 Regular" panose="020B0500000000000000" pitchFamily="34" charset="-127"/>
                          <a:ea typeface="본고딕 Regular" panose="020B0500000000000000" pitchFamily="34" charset="-127"/>
                          <a:cs typeface="Ebrima" panose="02000000000000000000" pitchFamily="2" charset="0"/>
                        </a:rPr>
                        <a:t>Workflow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본고딕 Regular" panose="020B0500000000000000" pitchFamily="34" charset="-127"/>
                          <a:ea typeface="본고딕 Regular" panose="020B0500000000000000" pitchFamily="34" charset="-127"/>
                          <a:cs typeface="Ebrima" panose="02000000000000000000" pitchFamily="2" charset="0"/>
                        </a:rPr>
                        <a:t> 및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본고딕 Regular" panose="020B0500000000000000" pitchFamily="34" charset="-127"/>
                        <a:ea typeface="본고딕 Regular" panose="020B0500000000000000" pitchFamily="34" charset="-127"/>
                        <a:cs typeface="Ebrima" panose="02000000000000000000" pitchFamily="2" charset="0"/>
                      </a:endParaRPr>
                    </a:p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본고딕 Regular" panose="020B0500000000000000" pitchFamily="34" charset="-127"/>
                          <a:ea typeface="본고딕 Regular" panose="020B0500000000000000" pitchFamily="34" charset="-127"/>
                          <a:cs typeface="Ebrima" panose="02000000000000000000" pitchFamily="2" charset="0"/>
                        </a:rPr>
                        <a:t>FEA 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본고딕 Regular" panose="020B0500000000000000" pitchFamily="34" charset="-127"/>
                          <a:ea typeface="본고딕 Regular" panose="020B0500000000000000" pitchFamily="34" charset="-127"/>
                          <a:cs typeface="Ebrima" panose="02000000000000000000" pitchFamily="2" charset="0"/>
                        </a:rPr>
                        <a:t>활용</a:t>
                      </a:r>
                      <a:endParaRPr lang="ko-KR" altLang="en-US" sz="1200" dirty="0">
                        <a:latin typeface="본고딕 Regular" panose="020B0500000000000000" pitchFamily="34" charset="-127"/>
                        <a:ea typeface="본고딕 Regular" panose="020B0500000000000000" pitchFamily="34" charset="-127"/>
                      </a:endParaRPr>
                    </a:p>
                  </a:txBody>
                  <a:tcPr marL="7040" marR="7040" marT="70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본고딕 Regular" panose="020B0500000000000000" pitchFamily="34" charset="-127"/>
                          <a:ea typeface="본고딕 Regular" panose="020B0500000000000000" pitchFamily="34" charset="-127"/>
                          <a:cs typeface="Ebrima" panose="02000000000000000000" pitchFamily="2" charset="0"/>
                        </a:rPr>
                        <a:t>RPA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본고딕 Regular" panose="020B0500000000000000" pitchFamily="34" charset="-127"/>
                          <a:ea typeface="본고딕 Regular" panose="020B0500000000000000" pitchFamily="34" charset="-127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본고딕 Regular" panose="020B0500000000000000" pitchFamily="34" charset="-127"/>
                          <a:ea typeface="본고딕 Regular" panose="020B0500000000000000" pitchFamily="34" charset="-127"/>
                          <a:cs typeface="Ebrima" panose="02000000000000000000" pitchFamily="2" charset="0"/>
                        </a:rPr>
                        <a:t>Workflow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본고딕 Regular" panose="020B0500000000000000" pitchFamily="34" charset="-127"/>
                          <a:ea typeface="본고딕 Regular" panose="020B0500000000000000" pitchFamily="34" charset="-127"/>
                          <a:cs typeface="Ebrima" panose="02000000000000000000" pitchFamily="2" charset="0"/>
                        </a:rPr>
                        <a:t>에 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본고딕 Regular" panose="020B0500000000000000" pitchFamily="34" charset="-127"/>
                          <a:ea typeface="본고딕 Regular" panose="020B0500000000000000" pitchFamily="34" charset="-127"/>
                          <a:cs typeface="Ebrima" panose="02000000000000000000" pitchFamily="2" charset="0"/>
                        </a:rPr>
                        <a:t>FEA 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본고딕 Regular" panose="020B0500000000000000" pitchFamily="34" charset="-127"/>
                          <a:ea typeface="본고딕 Regular" panose="020B0500000000000000" pitchFamily="34" charset="-127"/>
                          <a:cs typeface="Ebrima" panose="02000000000000000000" pitchFamily="2" charset="0"/>
                        </a:rPr>
                        <a:t>활용 소개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본고딕 Regular" panose="020B0500000000000000" pitchFamily="34" charset="-127"/>
                        <a:ea typeface="본고딕 Regular" panose="020B0500000000000000" pitchFamily="34" charset="-127"/>
                        <a:cs typeface="Ebrima" panose="02000000000000000000" pitchFamily="2" charset="0"/>
                      </a:endParaRPr>
                    </a:p>
                  </a:txBody>
                  <a:tcPr marL="135000" marR="135000" marT="81000" marB="81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본고딕 Regular" panose="020B0500000000000000" pitchFamily="34" charset="-127"/>
                          <a:ea typeface="본고딕 Regular" panose="020B0500000000000000" pitchFamily="34" charset="-127"/>
                          <a:cs typeface="Ebrima" panose="02000000000000000000" pitchFamily="2" charset="0"/>
                        </a:rPr>
                        <a:t>Sherlock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본고딕 Regular" panose="020B0500000000000000" pitchFamily="34" charset="-127"/>
                          <a:ea typeface="본고딕 Regular" panose="020B0500000000000000" pitchFamily="34" charset="-127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본고딕 Regular" panose="020B0500000000000000" pitchFamily="34" charset="-127"/>
                          <a:ea typeface="본고딕 Regular" panose="020B0500000000000000" pitchFamily="34" charset="-127"/>
                          <a:cs typeface="Ebrima" panose="02000000000000000000" pitchFamily="2" charset="0"/>
                        </a:rPr>
                        <a:t>RPA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본고딕 Regular" panose="020B0500000000000000" pitchFamily="34" charset="-127"/>
                          <a:ea typeface="본고딕 Regular" panose="020B0500000000000000" pitchFamily="34" charset="-127"/>
                          <a:cs typeface="Ebrima" panose="02000000000000000000" pitchFamily="2" charset="0"/>
                        </a:rPr>
                        <a:t>에 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본고딕 Regular" panose="020B0500000000000000" pitchFamily="34" charset="-127"/>
                          <a:ea typeface="본고딕 Regular" panose="020B0500000000000000" pitchFamily="34" charset="-127"/>
                          <a:cs typeface="Ebrima" panose="02000000000000000000" pitchFamily="2" charset="0"/>
                        </a:rPr>
                        <a:t>FEA 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본고딕 Regular" panose="020B0500000000000000" pitchFamily="34" charset="-127"/>
                          <a:ea typeface="본고딕 Regular" panose="020B0500000000000000" pitchFamily="34" charset="-127"/>
                          <a:cs typeface="Ebrima" panose="02000000000000000000" pitchFamily="2" charset="0"/>
                        </a:rPr>
                        <a:t>결과 활용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본고딕 Regular" panose="020B0500000000000000" pitchFamily="34" charset="-127"/>
                          <a:ea typeface="본고딕 Regular" panose="020B0500000000000000" pitchFamily="34" charset="-127"/>
                          <a:cs typeface="Ebrima" panose="02000000000000000000" pitchFamily="2" charset="0"/>
                        </a:rPr>
                        <a:t>(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본고딕 Regular" panose="020B0500000000000000" pitchFamily="34" charset="-127"/>
                          <a:ea typeface="본고딕 Regular" panose="020B0500000000000000" pitchFamily="34" charset="-127"/>
                          <a:cs typeface="Ebrima" panose="02000000000000000000" pitchFamily="2" charset="0"/>
                        </a:rPr>
                        <a:t>열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본고딕 Regular" panose="020B0500000000000000" pitchFamily="34" charset="-127"/>
                          <a:ea typeface="본고딕 Regular" panose="020B0500000000000000" pitchFamily="34" charset="-127"/>
                          <a:cs typeface="Ebrima" panose="02000000000000000000" pitchFamily="2" charset="0"/>
                        </a:rPr>
                        <a:t>, 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본고딕 Regular" panose="020B0500000000000000" pitchFamily="34" charset="-127"/>
                          <a:ea typeface="본고딕 Regular" panose="020B0500000000000000" pitchFamily="34" charset="-127"/>
                          <a:cs typeface="Ebrima" panose="02000000000000000000" pitchFamily="2" charset="0"/>
                        </a:rPr>
                        <a:t>기계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본고딕 Regular" panose="020B0500000000000000" pitchFamily="34" charset="-127"/>
                          <a:ea typeface="본고딕 Regular" panose="020B0500000000000000" pitchFamily="34" charset="-127"/>
                          <a:cs typeface="Ebrima" panose="02000000000000000000" pitchFamily="2" charset="0"/>
                        </a:rPr>
                        <a:t>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본고딕 Regular" panose="020B0500000000000000" pitchFamily="34" charset="-127"/>
                        <a:ea typeface="본고딕 Regular" panose="020B0500000000000000" pitchFamily="34" charset="-127"/>
                        <a:cs typeface="Ebrima" panose="02000000000000000000" pitchFamily="2" charset="0"/>
                      </a:endParaRPr>
                    </a:p>
                  </a:txBody>
                  <a:tcPr marL="135000" marR="135000" marT="81000" marB="81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본고딕 Regular" panose="020B0500000000000000" pitchFamily="34" charset="-127"/>
                          <a:ea typeface="본고딕 Regular" panose="020B0500000000000000" pitchFamily="34" charset="-127"/>
                          <a:cs typeface="Ebrima" panose="02000000000000000000" pitchFamily="2" charset="0"/>
                        </a:rPr>
                        <a:t>TL</a:t>
                      </a:r>
                    </a:p>
                  </a:txBody>
                  <a:tcPr marL="7040" marR="7040" marT="70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47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7040" marR="7040" marT="70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본고딕 Regular" panose="020B0500000000000000" pitchFamily="34" charset="-127"/>
                          <a:ea typeface="본고딕 Regular" panose="020B0500000000000000" pitchFamily="34" charset="-127"/>
                          <a:cs typeface="Ebrima" panose="02000000000000000000" pitchFamily="2" charset="0"/>
                        </a:rPr>
                        <a:t>RPA 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본고딕 Regular" panose="020B0500000000000000" pitchFamily="34" charset="-127"/>
                          <a:ea typeface="본고딕 Regular" panose="020B0500000000000000" pitchFamily="34" charset="-127"/>
                          <a:cs typeface="Ebrima" panose="02000000000000000000" pitchFamily="2" charset="0"/>
                        </a:rPr>
                        <a:t>베이스라인 분석 실습 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Ebrima" panose="02000000000000000000" pitchFamily="2" charset="0"/>
                        </a:rPr>
                        <a:t>Ⅱ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본고딕 Regular" panose="020B0500000000000000" pitchFamily="34" charset="-127"/>
                        <a:ea typeface="본고딕 Regular" panose="020B0500000000000000" pitchFamily="34" charset="-127"/>
                        <a:cs typeface="Ebrima" panose="02000000000000000000" pitchFamily="2" charset="0"/>
                      </a:endParaRPr>
                    </a:p>
                  </a:txBody>
                  <a:tcPr marL="135000" marR="135000" marT="81000" marB="81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052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본고딕 Regular" panose="020B0500000000000000" pitchFamily="34" charset="-127"/>
                          <a:ea typeface="본고딕 Regular" panose="020B0500000000000000" pitchFamily="34" charset="-127"/>
                          <a:cs typeface="Ebrima" panose="02000000000000000000" pitchFamily="2" charset="0"/>
                        </a:rPr>
                        <a:t>베이스라인 분석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본고딕 Regular" panose="020B0500000000000000" pitchFamily="34" charset="-127"/>
                          <a:ea typeface="본고딕 Regular" panose="020B0500000000000000" pitchFamily="34" charset="-127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Ebrima" panose="02000000000000000000" pitchFamily="2" charset="0"/>
                        </a:rPr>
                        <a:t>Ⅱ </a:t>
                      </a:r>
                      <a:r>
                        <a:rPr lang="en-US" altLang="ko-KR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본고딕 Regular" panose="020B0500000000000000" pitchFamily="34" charset="-127"/>
                          <a:ea typeface="본고딕 Regular" panose="020B0500000000000000" pitchFamily="34" charset="-127"/>
                          <a:cs typeface="Ebrima" panose="02000000000000000000" pitchFamily="2" charset="0"/>
                        </a:rPr>
                        <a:t>(</a:t>
                      </a:r>
                      <a:r>
                        <a:rPr lang="ko-KR" alt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본고딕 Regular" panose="020B0500000000000000" pitchFamily="34" charset="-127"/>
                          <a:ea typeface="본고딕 Regular" panose="020B0500000000000000" pitchFamily="34" charset="-127"/>
                          <a:cs typeface="Ebrima" panose="02000000000000000000" pitchFamily="2" charset="0"/>
                        </a:rPr>
                        <a:t>진동</a:t>
                      </a:r>
                      <a:r>
                        <a:rPr lang="en-US" altLang="ko-KR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본고딕 Regular" panose="020B0500000000000000" pitchFamily="34" charset="-127"/>
                          <a:ea typeface="본고딕 Regular" panose="020B0500000000000000" pitchFamily="34" charset="-127"/>
                          <a:cs typeface="Ebrima" panose="02000000000000000000" pitchFamily="2" charset="0"/>
                        </a:rPr>
                        <a:t>, </a:t>
                      </a:r>
                      <a:r>
                        <a:rPr lang="ko-KR" alt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본고딕 Regular" panose="020B0500000000000000" pitchFamily="34" charset="-127"/>
                          <a:ea typeface="본고딕 Regular" panose="020B0500000000000000" pitchFamily="34" charset="-127"/>
                          <a:cs typeface="Ebrima" panose="02000000000000000000" pitchFamily="2" charset="0"/>
                        </a:rPr>
                        <a:t>충격</a:t>
                      </a:r>
                      <a:r>
                        <a:rPr lang="en-US" altLang="ko-KR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본고딕 Regular" panose="020B0500000000000000" pitchFamily="34" charset="-127"/>
                          <a:ea typeface="본고딕 Regular" panose="020B0500000000000000" pitchFamily="34" charset="-127"/>
                          <a:cs typeface="Ebrima" panose="02000000000000000000" pitchFamily="2" charset="0"/>
                        </a:rPr>
                        <a:t>)</a:t>
                      </a:r>
                    </a:p>
                  </a:txBody>
                  <a:tcPr marL="135000" marR="135000" marT="81000" marB="81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본고딕 Regular" panose="020B0500000000000000" pitchFamily="34" charset="-127"/>
                          <a:ea typeface="본고딕 Regular" panose="020B0500000000000000" pitchFamily="34" charset="-127"/>
                          <a:cs typeface="Ebrima" panose="02000000000000000000" pitchFamily="2" charset="0"/>
                        </a:rPr>
                        <a:t>TL</a:t>
                      </a:r>
                    </a:p>
                  </a:txBody>
                  <a:tcPr marL="7040" marR="7040" marT="70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457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본고딕 Regular" panose="020B0500000000000000" pitchFamily="34" charset="-127"/>
                          <a:ea typeface="본고딕 Regular" panose="020B0500000000000000" pitchFamily="34" charset="-127"/>
                          <a:cs typeface="Ebrima" panose="02000000000000000000" pitchFamily="2" charset="0"/>
                        </a:rPr>
                        <a:t>12:30</a:t>
                      </a:r>
                    </a:p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본고딕 Regular" panose="020B0500000000000000" pitchFamily="34" charset="-127"/>
                          <a:ea typeface="본고딕 Regular" panose="020B0500000000000000" pitchFamily="34" charset="-127"/>
                          <a:cs typeface="Ebrima" panose="02000000000000000000" pitchFamily="2" charset="0"/>
                        </a:rPr>
                        <a:t>~ 13:30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본고딕 Regular" panose="020B0500000000000000" pitchFamily="34" charset="-127"/>
                        <a:ea typeface="본고딕 Regular" panose="020B0500000000000000" pitchFamily="34" charset="-127"/>
                        <a:cs typeface="Ebrima" panose="02000000000000000000" pitchFamily="2" charset="0"/>
                      </a:endParaRPr>
                    </a:p>
                  </a:txBody>
                  <a:tcPr marL="7040" marR="7040" marT="70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본고딕 Regular" panose="020B0500000000000000" pitchFamily="34" charset="-127"/>
                          <a:ea typeface="본고딕 Regular" panose="020B0500000000000000" pitchFamily="34" charset="-127"/>
                          <a:cs typeface="Ebrima" panose="02000000000000000000" pitchFamily="2" charset="0"/>
                        </a:rPr>
                        <a:t>점심 식사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본고딕 Regular" panose="020B0500000000000000" pitchFamily="34" charset="-127"/>
                        <a:ea typeface="본고딕 Regular" panose="020B0500000000000000" pitchFamily="34" charset="-127"/>
                        <a:cs typeface="Ebrima" panose="02000000000000000000" pitchFamily="2" charset="0"/>
                      </a:endParaRPr>
                    </a:p>
                  </a:txBody>
                  <a:tcPr marL="7040" marR="7040" marT="70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3909389"/>
                  </a:ext>
                </a:extLst>
              </a:tr>
              <a:tr h="705634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본고딕 Regular" panose="020B0500000000000000" pitchFamily="34" charset="-127"/>
                          <a:ea typeface="본고딕 Regular" panose="020B0500000000000000" pitchFamily="34" charset="-127"/>
                          <a:cs typeface="Ebrima" panose="02000000000000000000" pitchFamily="2" charset="0"/>
                        </a:rPr>
                        <a:t>오  후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본고딕 Regular" panose="020B0500000000000000" pitchFamily="34" charset="-127"/>
                        <a:ea typeface="본고딕 Regular" panose="020B0500000000000000" pitchFamily="34" charset="-127"/>
                        <a:cs typeface="Ebrima" panose="02000000000000000000" pitchFamily="2" charset="0"/>
                      </a:endParaRPr>
                    </a:p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본고딕 Regular" panose="020B0500000000000000" pitchFamily="34" charset="-127"/>
                          <a:ea typeface="본고딕 Regular" panose="020B0500000000000000" pitchFamily="34" charset="-127"/>
                          <a:cs typeface="Ebrima" panose="02000000000000000000" pitchFamily="2" charset="0"/>
                        </a:rPr>
                        <a:t>(~ 17:00)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본고딕 Regular" panose="020B0500000000000000" pitchFamily="34" charset="-127"/>
                        <a:ea typeface="본고딕 Regular" panose="020B0500000000000000" pitchFamily="34" charset="-127"/>
                        <a:cs typeface="Ebrima" panose="02000000000000000000" pitchFamily="2" charset="0"/>
                      </a:endParaRPr>
                    </a:p>
                  </a:txBody>
                  <a:tcPr marL="7040" marR="7040" marT="70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본고딕 Regular" panose="020B0500000000000000" pitchFamily="34" charset="-127"/>
                          <a:ea typeface="본고딕 Regular" panose="020B0500000000000000" pitchFamily="34" charset="-127"/>
                        </a:rPr>
                        <a:t>RPA </a:t>
                      </a:r>
                      <a:r>
                        <a:rPr lang="ko-KR" altLang="en-US" sz="1200" dirty="0">
                          <a:latin typeface="본고딕 Regular" panose="020B0500000000000000" pitchFamily="34" charset="-127"/>
                          <a:ea typeface="본고딕 Regular" panose="020B0500000000000000" pitchFamily="34" charset="-127"/>
                        </a:rPr>
                        <a:t>가상검증의 </a:t>
                      </a:r>
                      <a:endParaRPr lang="en-US" altLang="ko-KR" sz="1200" dirty="0">
                        <a:latin typeface="본고딕 Regular" panose="020B0500000000000000" pitchFamily="34" charset="-127"/>
                        <a:ea typeface="본고딕 Regular" panose="020B0500000000000000" pitchFamily="34" charset="-127"/>
                      </a:endParaRPr>
                    </a:p>
                    <a:p>
                      <a:pPr algn="ctr" latinLnBrk="1"/>
                      <a:r>
                        <a:rPr lang="ko-KR" altLang="en-US" sz="1200" dirty="0">
                          <a:latin typeface="본고딕 Regular" panose="020B0500000000000000" pitchFamily="34" charset="-127"/>
                          <a:ea typeface="본고딕 Regular" panose="020B0500000000000000" pitchFamily="34" charset="-127"/>
                        </a:rPr>
                        <a:t>정확성과 생산성 향상</a:t>
                      </a:r>
                    </a:p>
                  </a:txBody>
                  <a:tcPr marL="7040" marR="7040" marT="70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052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본고딕 Regular" panose="020B0500000000000000" pitchFamily="34" charset="-127"/>
                          <a:ea typeface="본고딕 Regular" panose="020B0500000000000000" pitchFamily="34" charset="-127"/>
                          <a:cs typeface="Ebrima" panose="02000000000000000000" pitchFamily="2" charset="0"/>
                        </a:rPr>
                        <a:t>특성화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본고딕 Regular" panose="020B0500000000000000" pitchFamily="34" charset="-127"/>
                        <a:ea typeface="본고딕 Regular" panose="020B0500000000000000" pitchFamily="34" charset="-127"/>
                        <a:cs typeface="Ebrima" panose="02000000000000000000" pitchFamily="2" charset="0"/>
                      </a:endParaRPr>
                    </a:p>
                  </a:txBody>
                  <a:tcPr marL="180000" marR="180000" marT="108000" marB="10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052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본고딕 Regular" panose="020B0500000000000000" pitchFamily="34" charset="-127"/>
                          <a:ea typeface="본고딕 Regular" panose="020B0500000000000000" pitchFamily="34" charset="-127"/>
                          <a:cs typeface="Ebrima" panose="02000000000000000000" pitchFamily="2" charset="0"/>
                        </a:rPr>
                        <a:t>특성화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본고딕 Regular" panose="020B0500000000000000" pitchFamily="34" charset="-127"/>
                          <a:ea typeface="본고딕 Regular" panose="020B0500000000000000" pitchFamily="34" charset="-127"/>
                          <a:cs typeface="Ebrima" panose="02000000000000000000" pitchFamily="2" charset="0"/>
                        </a:rPr>
                        <a:t>(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본고딕 Regular" panose="020B0500000000000000" pitchFamily="34" charset="-127"/>
                          <a:ea typeface="본고딕 Regular" panose="020B0500000000000000" pitchFamily="34" charset="-127"/>
                          <a:cs typeface="Ebrima" panose="02000000000000000000" pitchFamily="2" charset="0"/>
                        </a:rPr>
                        <a:t>보드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본고딕 Regular" panose="020B0500000000000000" pitchFamily="34" charset="-127"/>
                          <a:ea typeface="본고딕 Regular" panose="020B0500000000000000" pitchFamily="34" charset="-127"/>
                          <a:cs typeface="Ebrima" panose="02000000000000000000" pitchFamily="2" charset="0"/>
                        </a:rPr>
                        <a:t>, 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본고딕 Regular" panose="020B0500000000000000" pitchFamily="34" charset="-127"/>
                          <a:ea typeface="본고딕 Regular" panose="020B0500000000000000" pitchFamily="34" charset="-127"/>
                          <a:cs typeface="Ebrima" panose="02000000000000000000" pitchFamily="2" charset="0"/>
                        </a:rPr>
                        <a:t>부품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본고딕 Regular" panose="020B0500000000000000" pitchFamily="34" charset="-127"/>
                          <a:ea typeface="본고딕 Regular" panose="020B0500000000000000" pitchFamily="34" charset="-127"/>
                          <a:cs typeface="Ebrima" panose="02000000000000000000" pitchFamily="2" charset="0"/>
                        </a:rPr>
                        <a:t>, 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본고딕 Regular" panose="020B0500000000000000" pitchFamily="34" charset="-127"/>
                          <a:ea typeface="본고딕 Regular" panose="020B0500000000000000" pitchFamily="34" charset="-127"/>
                          <a:cs typeface="Ebrima" panose="02000000000000000000" pitchFamily="2" charset="0"/>
                        </a:rPr>
                        <a:t>환경 등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본고딕 Regular" panose="020B0500000000000000" pitchFamily="34" charset="-127"/>
                          <a:ea typeface="본고딕 Regular" panose="020B0500000000000000" pitchFamily="34" charset="-127"/>
                          <a:cs typeface="Ebrima" panose="02000000000000000000" pitchFamily="2" charset="0"/>
                        </a:rPr>
                        <a:t>)</a:t>
                      </a:r>
                    </a:p>
                  </a:txBody>
                  <a:tcPr marL="180000" marR="180000" marT="108000" marB="10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052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ea"/>
                        <a:buNone/>
                        <a:tabLst/>
                        <a:defRPr/>
                      </a:pPr>
                      <a:r>
                        <a:rPr lang="en-US" altLang="ko-KR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본고딕 Regular" panose="020B0500000000000000" pitchFamily="34" charset="-127"/>
                          <a:ea typeface="본고딕 Regular" panose="020B0500000000000000" pitchFamily="34" charset="-127"/>
                          <a:cs typeface="Ebrima" panose="02000000000000000000" pitchFamily="2" charset="0"/>
                        </a:rPr>
                        <a:t>HA</a:t>
                      </a:r>
                    </a:p>
                  </a:txBody>
                  <a:tcPr marL="7040" marR="7040" marT="70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6662556"/>
                  </a:ext>
                </a:extLst>
              </a:tr>
              <a:tr h="705634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본고딕 Regular" panose="020B0500000000000000" pitchFamily="34" charset="-127"/>
                        <a:ea typeface="본고딕 Regular" panose="020B0500000000000000" pitchFamily="34" charset="-127"/>
                        <a:cs typeface="Ebrima" panose="02000000000000000000" pitchFamily="2" charset="0"/>
                      </a:endParaRPr>
                    </a:p>
                  </a:txBody>
                  <a:tcPr marL="7040" marR="7040" marT="70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052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본고딕 Regular" panose="020B0500000000000000" pitchFamily="34" charset="-127"/>
                          <a:ea typeface="본고딕 Regular" panose="020B0500000000000000" pitchFamily="34" charset="-127"/>
                          <a:cs typeface="Ebrima" panose="02000000000000000000" pitchFamily="2" charset="0"/>
                        </a:rPr>
                        <a:t>시험과 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본고딕 Regular" panose="020B0500000000000000" pitchFamily="34" charset="-127"/>
                          <a:ea typeface="본고딕 Regular" panose="020B0500000000000000" pitchFamily="34" charset="-127"/>
                          <a:cs typeface="Ebrima" panose="02000000000000000000" pitchFamily="2" charset="0"/>
                        </a:rPr>
                        <a:t>RPA</a:t>
                      </a:r>
                    </a:p>
                  </a:txBody>
                  <a:tcPr marL="135000" marR="135000" marT="81000" marB="81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052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본고딕 Regular" panose="020B0500000000000000" pitchFamily="34" charset="-127"/>
                          <a:ea typeface="본고딕 Regular" panose="020B0500000000000000" pitchFamily="34" charset="-127"/>
                          <a:cs typeface="Ebrima" panose="02000000000000000000" pitchFamily="2" charset="0"/>
                        </a:rPr>
                        <a:t>RPA 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본고딕 Regular" panose="020B0500000000000000" pitchFamily="34" charset="-127"/>
                          <a:ea typeface="본고딕 Regular" panose="020B0500000000000000" pitchFamily="34" charset="-127"/>
                          <a:cs typeface="Ebrima" panose="02000000000000000000" pitchFamily="2" charset="0"/>
                        </a:rPr>
                        <a:t>가상검증 적용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본고딕 Regular" panose="020B0500000000000000" pitchFamily="34" charset="-127"/>
                        <a:ea typeface="본고딕 Regular" panose="020B0500000000000000" pitchFamily="34" charset="-127"/>
                        <a:cs typeface="Ebrima" panose="02000000000000000000" pitchFamily="2" charset="0"/>
                      </a:endParaRPr>
                    </a:p>
                  </a:txBody>
                  <a:tcPr marL="135000" marR="135000" marT="81000" marB="81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052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ea"/>
                        <a:buNone/>
                        <a:tabLst/>
                        <a:defRPr/>
                      </a:pPr>
                      <a:r>
                        <a:rPr lang="en-US" altLang="ko-KR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본고딕 Regular" panose="020B0500000000000000" pitchFamily="34" charset="-127"/>
                          <a:ea typeface="본고딕 Regular" panose="020B0500000000000000" pitchFamily="34" charset="-127"/>
                          <a:cs typeface="Ebrima" panose="02000000000000000000" pitchFamily="2" charset="0"/>
                        </a:rPr>
                        <a:t>TL</a:t>
                      </a:r>
                    </a:p>
                  </a:txBody>
                  <a:tcPr marL="7040" marR="7040" marT="70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4363680"/>
                  </a:ext>
                </a:extLst>
              </a:tr>
              <a:tr h="705634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본고딕 Regular" panose="020B0500000000000000" pitchFamily="34" charset="-127"/>
                        <a:ea typeface="본고딕 Regular" panose="020B0500000000000000" pitchFamily="34" charset="-127"/>
                        <a:cs typeface="Ebrima" panose="02000000000000000000" pitchFamily="2" charset="0"/>
                      </a:endParaRPr>
                    </a:p>
                  </a:txBody>
                  <a:tcPr marL="7040" marR="7040" marT="70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ko-KR" altLang="en-US" sz="1200" baseline="0" dirty="0">
                          <a:latin typeface="본고딕 Regular" panose="020B0500000000000000" pitchFamily="34" charset="-127"/>
                          <a:ea typeface="본고딕 Regular" panose="020B0500000000000000" pitchFamily="34" charset="-127"/>
                        </a:rPr>
                        <a:t>총 수명 주기</a:t>
                      </a:r>
                      <a:endParaRPr lang="ko-KR" altLang="en-US" sz="1200" dirty="0">
                        <a:latin typeface="본고딕 Regular" panose="020B0500000000000000" pitchFamily="34" charset="-127"/>
                        <a:ea typeface="본고딕 Regular" panose="020B0500000000000000" pitchFamily="34" charset="-127"/>
                      </a:endParaRPr>
                    </a:p>
                  </a:txBody>
                  <a:tcPr marL="7040" marR="7040" marT="70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latin typeface="본고딕 Regular" panose="020B0500000000000000" pitchFamily="34" charset="-127"/>
                          <a:ea typeface="본고딕 Regular" panose="020B0500000000000000" pitchFamily="34" charset="-127"/>
                        </a:rPr>
                        <a:t>RPA</a:t>
                      </a:r>
                      <a:r>
                        <a:rPr lang="ko-KR" altLang="en-US" sz="1200" dirty="0">
                          <a:latin typeface="본고딕 Regular" panose="020B0500000000000000" pitchFamily="34" charset="-127"/>
                          <a:ea typeface="본고딕 Regular" panose="020B0500000000000000" pitchFamily="34" charset="-127"/>
                        </a:rPr>
                        <a:t>와 </a:t>
                      </a:r>
                      <a:r>
                        <a:rPr lang="en-US" altLang="ko-KR" sz="1200" dirty="0">
                          <a:latin typeface="본고딕 Regular" panose="020B0500000000000000" pitchFamily="34" charset="-127"/>
                          <a:ea typeface="본고딕 Regular" panose="020B0500000000000000" pitchFamily="34" charset="-127"/>
                        </a:rPr>
                        <a:t>PHM</a:t>
                      </a:r>
                      <a:endParaRPr lang="ko-KR" altLang="en-US" sz="1200" dirty="0">
                        <a:latin typeface="본고딕 Regular" panose="020B0500000000000000" pitchFamily="34" charset="-127"/>
                        <a:ea typeface="본고딕 Regular" panose="020B0500000000000000" pitchFamily="34" charset="-127"/>
                      </a:endParaRPr>
                    </a:p>
                  </a:txBody>
                  <a:tcPr marL="135000" marR="135000" marT="81000" marB="81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latin typeface="본고딕 Regular" panose="020B0500000000000000" pitchFamily="34" charset="-127"/>
                          <a:ea typeface="본고딕 Regular" panose="020B0500000000000000" pitchFamily="34" charset="-127"/>
                        </a:rPr>
                        <a:t>RPA</a:t>
                      </a:r>
                      <a:r>
                        <a:rPr lang="ko-KR" altLang="en-US" sz="1200" dirty="0">
                          <a:latin typeface="본고딕 Regular" panose="020B0500000000000000" pitchFamily="34" charset="-127"/>
                          <a:ea typeface="본고딕 Regular" panose="020B0500000000000000" pitchFamily="34" charset="-127"/>
                        </a:rPr>
                        <a:t>와 </a:t>
                      </a:r>
                      <a:r>
                        <a:rPr lang="en-US" altLang="ko-KR" sz="1200" dirty="0">
                          <a:latin typeface="본고딕 Regular" panose="020B0500000000000000" pitchFamily="34" charset="-127"/>
                          <a:ea typeface="본고딕 Regular" panose="020B0500000000000000" pitchFamily="34" charset="-127"/>
                        </a:rPr>
                        <a:t>PHM </a:t>
                      </a:r>
                      <a:r>
                        <a:rPr lang="ko-KR" altLang="en-US" sz="1200" dirty="0">
                          <a:latin typeface="본고딕 Regular" panose="020B0500000000000000" pitchFamily="34" charset="-127"/>
                          <a:ea typeface="본고딕 Regular" panose="020B0500000000000000" pitchFamily="34" charset="-127"/>
                        </a:rPr>
                        <a:t>차이</a:t>
                      </a:r>
                      <a:r>
                        <a:rPr lang="en-US" altLang="ko-KR" sz="1200" dirty="0">
                          <a:latin typeface="본고딕 Regular" panose="020B0500000000000000" pitchFamily="34" charset="-127"/>
                          <a:ea typeface="본고딕 Regular" panose="020B0500000000000000" pitchFamily="34" charset="-127"/>
                        </a:rPr>
                        <a:t>, </a:t>
                      </a:r>
                      <a:r>
                        <a:rPr lang="ko-KR" altLang="en-US" sz="1200" dirty="0">
                          <a:latin typeface="본고딕 Regular" panose="020B0500000000000000" pitchFamily="34" charset="-127"/>
                          <a:ea typeface="본고딕 Regular" panose="020B0500000000000000" pitchFamily="34" charset="-127"/>
                        </a:rPr>
                        <a:t>전자장치 </a:t>
                      </a:r>
                      <a:r>
                        <a:rPr lang="en-US" altLang="ko-KR" sz="1200" dirty="0">
                          <a:latin typeface="본고딕 Regular" panose="020B0500000000000000" pitchFamily="34" charset="-127"/>
                          <a:ea typeface="본고딕 Regular" panose="020B0500000000000000" pitchFamily="34" charset="-127"/>
                        </a:rPr>
                        <a:t>PHM </a:t>
                      </a:r>
                      <a:r>
                        <a:rPr lang="ko-KR" altLang="en-US" sz="1200" dirty="0">
                          <a:latin typeface="본고딕 Regular" panose="020B0500000000000000" pitchFamily="34" charset="-127"/>
                          <a:ea typeface="본고딕 Regular" panose="020B0500000000000000" pitchFamily="34" charset="-127"/>
                        </a:rPr>
                        <a:t>표준</a:t>
                      </a:r>
                    </a:p>
                  </a:txBody>
                  <a:tcPr marL="135000" marR="135000" marT="81000" marB="81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latin typeface="본고딕 Regular" panose="020B0500000000000000" pitchFamily="34" charset="-127"/>
                          <a:ea typeface="본고딕 Regular" panose="020B0500000000000000" pitchFamily="34" charset="-127"/>
                        </a:rPr>
                        <a:t>HA</a:t>
                      </a:r>
                      <a:endParaRPr lang="ko-KR" altLang="en-US" sz="1200" dirty="0">
                        <a:latin typeface="본고딕 Regular" panose="020B0500000000000000" pitchFamily="34" charset="-127"/>
                        <a:ea typeface="본고딕 Regular" panose="020B0500000000000000" pitchFamily="34" charset="-127"/>
                      </a:endParaRPr>
                    </a:p>
                  </a:txBody>
                  <a:tcPr marL="7040" marR="7040" marT="70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885618"/>
                  </a:ext>
                </a:extLst>
              </a:tr>
              <a:tr h="352817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본고딕 Regular" panose="020B0500000000000000" pitchFamily="34" charset="-127"/>
                        <a:ea typeface="본고딕 Regular" panose="020B0500000000000000" pitchFamily="34" charset="-127"/>
                        <a:cs typeface="Ebrima" panose="02000000000000000000" pitchFamily="2" charset="0"/>
                      </a:endParaRPr>
                    </a:p>
                  </a:txBody>
                  <a:tcPr marL="7040" marR="7040" marT="70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latin typeface="본고딕 Regular" panose="020B0500000000000000" pitchFamily="34" charset="-127"/>
                          <a:ea typeface="본고딕 Regular" panose="020B0500000000000000" pitchFamily="34" charset="-127"/>
                        </a:rPr>
                        <a:t>PHM </a:t>
                      </a:r>
                      <a:r>
                        <a:rPr lang="ko-KR" altLang="en-US" sz="1200" dirty="0">
                          <a:latin typeface="본고딕 Regular" panose="020B0500000000000000" pitchFamily="34" charset="-127"/>
                          <a:ea typeface="본고딕 Regular" panose="020B0500000000000000" pitchFamily="34" charset="-127"/>
                        </a:rPr>
                        <a:t>도구 소개</a:t>
                      </a:r>
                    </a:p>
                  </a:txBody>
                  <a:tcPr marL="135000" marR="135000" marT="81000" marB="81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latin typeface="본고딕 Regular" panose="020B0500000000000000" pitchFamily="34" charset="-127"/>
                          <a:ea typeface="본고딕 Regular" panose="020B0500000000000000" pitchFamily="34" charset="-127"/>
                        </a:rPr>
                        <a:t>ARULE </a:t>
                      </a:r>
                      <a:r>
                        <a:rPr lang="ko-KR" altLang="en-US" sz="1200" dirty="0">
                          <a:latin typeface="본고딕 Regular" panose="020B0500000000000000" pitchFamily="34" charset="-127"/>
                          <a:ea typeface="본고딕 Regular" panose="020B0500000000000000" pitchFamily="34" charset="-127"/>
                        </a:rPr>
                        <a:t>소개</a:t>
                      </a:r>
                    </a:p>
                  </a:txBody>
                  <a:tcPr marL="135000" marR="135000" marT="81000" marB="81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latin typeface="본고딕 Regular" panose="020B0500000000000000" pitchFamily="34" charset="-127"/>
                          <a:ea typeface="본고딕 Regular" panose="020B0500000000000000" pitchFamily="34" charset="-127"/>
                        </a:rPr>
                        <a:t>HA</a:t>
                      </a:r>
                      <a:endParaRPr lang="ko-KR" altLang="en-US" sz="1200" dirty="0">
                        <a:latin typeface="본고딕 Regular" panose="020B0500000000000000" pitchFamily="34" charset="-127"/>
                        <a:ea typeface="본고딕 Regular" panose="020B0500000000000000" pitchFamily="34" charset="-127"/>
                      </a:endParaRPr>
                    </a:p>
                  </a:txBody>
                  <a:tcPr marL="7040" marR="7040" marT="70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4677556"/>
                  </a:ext>
                </a:extLst>
              </a:tr>
              <a:tr h="35281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 err="1">
                          <a:latin typeface="본고딕 Regular" panose="020B0500000000000000" pitchFamily="34" charset="-127"/>
                          <a:ea typeface="본고딕 Regular" panose="020B0500000000000000" pitchFamily="34" charset="-127"/>
                        </a:rPr>
                        <a:t>EdgeAI</a:t>
                      </a:r>
                      <a:r>
                        <a:rPr lang="en-US" altLang="ko-KR" sz="1200" dirty="0">
                          <a:latin typeface="본고딕 Regular" panose="020B0500000000000000" pitchFamily="34" charset="-127"/>
                          <a:ea typeface="본고딕 Regular" panose="020B0500000000000000" pitchFamily="34" charset="-127"/>
                        </a:rPr>
                        <a:t>  </a:t>
                      </a:r>
                      <a:r>
                        <a:rPr lang="ko-KR" altLang="en-US" sz="1200" dirty="0">
                          <a:latin typeface="본고딕 Regular" panose="020B0500000000000000" pitchFamily="34" charset="-127"/>
                          <a:ea typeface="본고딕 Regular" panose="020B0500000000000000" pitchFamily="34" charset="-127"/>
                        </a:rPr>
                        <a:t>소개</a:t>
                      </a:r>
                    </a:p>
                  </a:txBody>
                  <a:tcPr marL="135000" marR="135000" marT="81000" marB="81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84806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8124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sz="3200" dirty="0"/>
              <a:t>Logistics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21628" y="995573"/>
            <a:ext cx="11329259" cy="5355472"/>
          </a:xfrm>
        </p:spPr>
        <p:txBody>
          <a:bodyPr>
            <a:normAutofit/>
          </a:bodyPr>
          <a:lstStyle/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ko-KR" altLang="en-US" sz="160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점        심 </a:t>
            </a:r>
            <a:r>
              <a:rPr lang="en-US" altLang="ko-KR" sz="160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: </a:t>
            </a:r>
            <a:r>
              <a:rPr lang="ko-KR" altLang="en-US" sz="1200" b="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교육장 주변 식당이용</a:t>
            </a:r>
            <a:r>
              <a:rPr lang="en-US" altLang="ko-KR" sz="1200" b="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.</a:t>
            </a:r>
            <a:r>
              <a:rPr lang="ko-KR" altLang="en-US" sz="1200" b="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 </a:t>
            </a:r>
            <a:r>
              <a:rPr lang="en-US" altLang="ko-KR" sz="1200" b="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 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ko-KR" altLang="en-US" sz="160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친교시간  </a:t>
            </a:r>
            <a:r>
              <a:rPr lang="en-US" altLang="ko-KR" sz="160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: </a:t>
            </a:r>
            <a:r>
              <a:rPr lang="en-US" altLang="ko-KR" sz="1200" b="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1</a:t>
            </a:r>
            <a:r>
              <a:rPr lang="ko-KR" altLang="en-US" sz="1200" b="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일차 점심 식사</a:t>
            </a:r>
            <a:r>
              <a:rPr lang="en-US" altLang="ko-KR" sz="1200" b="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(</a:t>
            </a:r>
            <a:r>
              <a:rPr lang="ko-KR" altLang="en-US" sz="1200" b="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교육장 근방 식당</a:t>
            </a:r>
            <a:r>
              <a:rPr lang="en-US" altLang="ko-KR" sz="1200" b="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.  </a:t>
            </a:r>
            <a:r>
              <a:rPr lang="ko-KR" altLang="en-US" sz="1200" b="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당일 장소 공지</a:t>
            </a:r>
            <a:r>
              <a:rPr lang="en-US" altLang="ko-KR" sz="1200" b="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)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ko-KR" sz="160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Sherlock </a:t>
            </a:r>
            <a:r>
              <a:rPr lang="ko-KR" altLang="en-US" sz="160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훈련용 라이선스 </a:t>
            </a:r>
            <a:r>
              <a:rPr lang="en-US" altLang="ko-KR" sz="160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: </a:t>
            </a:r>
            <a:r>
              <a:rPr lang="ko-KR" altLang="en-US" sz="1200" b="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교육기간에만 사용</a:t>
            </a:r>
            <a:r>
              <a:rPr lang="en-US" altLang="ko-KR" sz="1200" b="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(</a:t>
            </a:r>
            <a:r>
              <a:rPr lang="ko-KR" altLang="en-US" sz="1200" b="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별도 공지</a:t>
            </a:r>
            <a:r>
              <a:rPr lang="en-US" altLang="ko-KR" sz="1200" b="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)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ko-KR" altLang="en-US" sz="160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음   </a:t>
            </a:r>
            <a:r>
              <a:rPr lang="ko-KR" altLang="en-US" sz="1600" dirty="0" err="1">
                <a:latin typeface="본고딕 Normal" panose="020B0400000000000000" pitchFamily="34" charset="-127"/>
                <a:ea typeface="본고딕 Normal" panose="020B0400000000000000" pitchFamily="34" charset="-127"/>
              </a:rPr>
              <a:t>료</a:t>
            </a:r>
            <a:r>
              <a:rPr lang="ko-KR" altLang="en-US" sz="160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   수</a:t>
            </a:r>
            <a:r>
              <a:rPr lang="en-US" altLang="ko-KR" sz="160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: </a:t>
            </a:r>
            <a:r>
              <a:rPr lang="ko-KR" altLang="en-US" sz="1200" b="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커피 외 간단한 다과 준비</a:t>
            </a:r>
            <a:r>
              <a:rPr lang="en-US" altLang="ko-KR" sz="1200" b="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 </a:t>
            </a:r>
            <a:r>
              <a:rPr lang="ko-KR" altLang="en-US" sz="1200" b="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예정</a:t>
            </a:r>
            <a:endParaRPr lang="en-US" altLang="ko-KR" sz="1200" b="0" dirty="0">
              <a:latin typeface="본고딕 Normal" panose="020B0400000000000000" pitchFamily="34" charset="-127"/>
              <a:ea typeface="본고딕 Normal" panose="020B0400000000000000" pitchFamily="34" charset="-127"/>
            </a:endParaRP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ko-KR" altLang="en-US" sz="160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주 차 </a:t>
            </a:r>
            <a:r>
              <a:rPr lang="en-US" altLang="ko-KR" sz="160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: </a:t>
            </a:r>
            <a:r>
              <a:rPr lang="ko-KR" altLang="en-US" sz="1200" b="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무료</a:t>
            </a:r>
            <a:endParaRPr lang="en-US" altLang="ko-KR" sz="1200" b="0" dirty="0">
              <a:latin typeface="본고딕 Normal" panose="020B0400000000000000" pitchFamily="34" charset="-127"/>
              <a:ea typeface="본고딕 Normal" panose="020B0400000000000000" pitchFamily="34" charset="-127"/>
            </a:endParaRP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ko-KR" altLang="en-US" sz="160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교육관련문의</a:t>
            </a:r>
            <a:r>
              <a:rPr lang="ko-KR" altLang="en-US" sz="1400" b="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 </a:t>
            </a:r>
            <a:r>
              <a:rPr lang="en-US" altLang="ko-KR" sz="1400" b="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: </a:t>
            </a:r>
            <a:r>
              <a:rPr lang="en-US" altLang="ko-KR" sz="1200" b="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 </a:t>
            </a:r>
            <a:r>
              <a:rPr lang="ko-KR" altLang="en-US" sz="1200" b="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영업 </a:t>
            </a:r>
            <a:r>
              <a:rPr lang="en-US" altLang="ko-KR" sz="1200" b="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010-9410-4839    hakwon@ex1337.com    </a:t>
            </a:r>
            <a:r>
              <a:rPr lang="ko-KR" altLang="en-US" sz="1200" b="0" dirty="0" err="1">
                <a:latin typeface="본고딕 Normal" panose="020B0400000000000000" pitchFamily="34" charset="-127"/>
                <a:ea typeface="본고딕 Normal" panose="020B0400000000000000" pitchFamily="34" charset="-127"/>
              </a:rPr>
              <a:t>권형안</a:t>
            </a:r>
            <a:endParaRPr lang="ko-KR" altLang="en-US" sz="1400" b="0" dirty="0"/>
          </a:p>
        </p:txBody>
      </p:sp>
    </p:spTree>
    <p:extLst>
      <p:ext uri="{BB962C8B-B14F-4D97-AF65-F5344CB8AC3E}">
        <p14:creationId xmlns:p14="http://schemas.microsoft.com/office/powerpoint/2010/main" val="3824161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sz="3200" dirty="0"/>
              <a:t>교육장</a:t>
            </a:r>
          </a:p>
        </p:txBody>
      </p:sp>
      <p:sp>
        <p:nvSpPr>
          <p:cNvPr id="9" name="내용 개체 틀 8">
            <a:extLst>
              <a:ext uri="{FF2B5EF4-FFF2-40B4-BE49-F238E27FC236}">
                <a16:creationId xmlns:a16="http://schemas.microsoft.com/office/drawing/2014/main" id="{65894272-E56D-4DC8-8809-798781450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370" y="1012506"/>
            <a:ext cx="11329259" cy="5355472"/>
          </a:xfrm>
        </p:spPr>
        <p:txBody>
          <a:bodyPr>
            <a:normAutofit/>
          </a:bodyPr>
          <a:lstStyle/>
          <a:p>
            <a:r>
              <a:rPr lang="ko-KR" altLang="en-US" b="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 </a:t>
            </a:r>
            <a:r>
              <a:rPr lang="en-US" altLang="ko-KR" b="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(</a:t>
            </a:r>
            <a:r>
              <a:rPr lang="ko-KR" altLang="en-US" b="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우</a:t>
            </a:r>
            <a:r>
              <a:rPr lang="en-US" altLang="ko-KR" b="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08588) </a:t>
            </a:r>
            <a:r>
              <a:rPr lang="ko-KR" altLang="en-US" b="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서울 금천구 가산디지털</a:t>
            </a:r>
            <a:r>
              <a:rPr lang="en-US" altLang="ko-KR" b="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2</a:t>
            </a:r>
            <a:r>
              <a:rPr lang="ko-KR" altLang="en-US" b="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로 </a:t>
            </a:r>
            <a:r>
              <a:rPr lang="en-US" altLang="ko-KR" b="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43-14 (</a:t>
            </a:r>
            <a:r>
              <a:rPr lang="ko-KR" altLang="en-US" b="0" dirty="0" err="1">
                <a:latin typeface="본고딕 Normal" panose="020B0400000000000000" pitchFamily="34" charset="-127"/>
                <a:ea typeface="본고딕 Normal" panose="020B0400000000000000" pitchFamily="34" charset="-127"/>
              </a:rPr>
              <a:t>한화비즈메트로</a:t>
            </a:r>
            <a:r>
              <a:rPr lang="en-US" altLang="ko-KR" b="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2</a:t>
            </a:r>
            <a:r>
              <a:rPr lang="ko-KR" altLang="en-US" b="0">
                <a:latin typeface="본고딕 Normal" panose="020B0400000000000000" pitchFamily="34" charset="-127"/>
                <a:ea typeface="본고딕 Normal" panose="020B0400000000000000" pitchFamily="34" charset="-127"/>
              </a:rPr>
              <a:t>차 </a:t>
            </a:r>
            <a:r>
              <a:rPr lang="en-US" altLang="ko-KR" b="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1425</a:t>
            </a:r>
            <a:r>
              <a:rPr lang="ko-KR" altLang="en-US" b="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호</a:t>
            </a:r>
            <a:r>
              <a:rPr lang="en-US" altLang="ko-KR" b="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)</a:t>
            </a:r>
          </a:p>
          <a:p>
            <a:endParaRPr lang="en-US" altLang="ko-KR" b="0" dirty="0">
              <a:latin typeface="본고딕 Normal" panose="020B0400000000000000" pitchFamily="34" charset="-127"/>
              <a:ea typeface="본고딕 Normal" panose="020B0400000000000000" pitchFamily="34" charset="-127"/>
            </a:endParaRPr>
          </a:p>
          <a:p>
            <a:r>
              <a:rPr lang="ko-KR" altLang="en-US" sz="1600" dirty="0">
                <a:solidFill>
                  <a:schemeClr val="accent1">
                    <a:lumMod val="75000"/>
                  </a:schemeClr>
                </a:solidFill>
                <a:latin typeface="본고딕 Normal" panose="020B0400000000000000" pitchFamily="34" charset="-127"/>
                <a:ea typeface="본고딕 Normal" panose="020B0400000000000000" pitchFamily="34" charset="-127"/>
              </a:rPr>
              <a:t>지하철</a:t>
            </a:r>
            <a:r>
              <a:rPr lang="ko-KR" altLang="en-US" sz="1600" b="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 </a:t>
            </a:r>
            <a:r>
              <a:rPr lang="en-US" altLang="ko-KR" sz="1600" b="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(1</a:t>
            </a:r>
            <a:r>
              <a:rPr lang="ko-KR" altLang="en-US" sz="1600" b="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호선</a:t>
            </a:r>
            <a:r>
              <a:rPr lang="en-US" altLang="ko-KR" sz="1600" b="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, 7</a:t>
            </a:r>
            <a:r>
              <a:rPr lang="ko-KR" altLang="en-US" sz="1600" b="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호선</a:t>
            </a:r>
            <a:r>
              <a:rPr lang="en-US" altLang="ko-KR" sz="1600" b="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)</a:t>
            </a:r>
            <a:br>
              <a:rPr lang="en-US" altLang="ko-KR" sz="1600" b="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</a:br>
            <a:r>
              <a:rPr lang="ko-KR" altLang="en-US" sz="1600" b="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가산디지털단지역 하차</a:t>
            </a:r>
            <a:r>
              <a:rPr lang="en-US" altLang="ko-KR" sz="1600" b="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, ⑤</a:t>
            </a:r>
            <a:r>
              <a:rPr lang="ko-KR" altLang="en-US" sz="1600" b="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번 출구 약 </a:t>
            </a:r>
            <a:r>
              <a:rPr lang="en-US" altLang="ko-KR" sz="1600" b="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10</a:t>
            </a:r>
            <a:r>
              <a:rPr lang="ko-KR" altLang="en-US" sz="1600" b="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분 소요</a:t>
            </a:r>
          </a:p>
          <a:p>
            <a:endParaRPr lang="ko-KR" altLang="en-US" sz="1600" b="0" dirty="0">
              <a:latin typeface="본고딕 Normal" panose="020B0400000000000000" pitchFamily="34" charset="-127"/>
              <a:ea typeface="본고딕 Normal" panose="020B0400000000000000" pitchFamily="34" charset="-127"/>
            </a:endParaRPr>
          </a:p>
          <a:p>
            <a:r>
              <a:rPr lang="ko-KR" altLang="en-US" sz="1600" dirty="0">
                <a:solidFill>
                  <a:schemeClr val="accent1">
                    <a:lumMod val="75000"/>
                  </a:schemeClr>
                </a:solidFill>
                <a:latin typeface="본고딕 Normal" panose="020B0400000000000000" pitchFamily="34" charset="-127"/>
                <a:ea typeface="본고딕 Normal" panose="020B0400000000000000" pitchFamily="34" charset="-127"/>
              </a:rPr>
              <a:t>마을버스</a:t>
            </a:r>
            <a:r>
              <a:rPr lang="ko-KR" altLang="en-US" sz="1600" b="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 </a:t>
            </a:r>
            <a:r>
              <a:rPr lang="en-US" altLang="ko-KR" sz="1600" b="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(</a:t>
            </a:r>
            <a:r>
              <a:rPr lang="ko-KR" altLang="en-US" sz="1600" b="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금천</a:t>
            </a:r>
            <a:r>
              <a:rPr lang="en-US" altLang="ko-KR" sz="1600" b="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05, </a:t>
            </a:r>
            <a:r>
              <a:rPr lang="ko-KR" altLang="en-US" sz="1600" b="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배차간격 약 </a:t>
            </a:r>
            <a:r>
              <a:rPr lang="en-US" altLang="ko-KR" sz="1600" b="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15</a:t>
            </a:r>
            <a:r>
              <a:rPr lang="ko-KR" altLang="en-US" sz="1600" b="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분</a:t>
            </a:r>
            <a:r>
              <a:rPr lang="en-US" altLang="ko-KR" sz="1600" b="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)</a:t>
            </a:r>
            <a:br>
              <a:rPr lang="en-US" altLang="ko-KR" sz="1600" b="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</a:br>
            <a:r>
              <a:rPr lang="ko-KR" altLang="en-US" sz="1600" b="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가산디지털단지역 </a:t>
            </a:r>
            <a:r>
              <a:rPr lang="en-US" altLang="ko-KR" sz="1600" b="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6</a:t>
            </a:r>
            <a:r>
              <a:rPr lang="ko-KR" altLang="en-US" sz="1600" b="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번 출구 스타벅스 앞에서 탑승</a:t>
            </a:r>
          </a:p>
          <a:p>
            <a:r>
              <a:rPr lang="ko-KR" altLang="en-US" sz="1600" b="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가산 </a:t>
            </a:r>
            <a:r>
              <a:rPr lang="ko-KR" altLang="en-US" sz="1600" b="0" dirty="0" err="1">
                <a:latin typeface="본고딕 Normal" panose="020B0400000000000000" pitchFamily="34" charset="-127"/>
                <a:ea typeface="본고딕 Normal" panose="020B0400000000000000" pitchFamily="34" charset="-127"/>
              </a:rPr>
              <a:t>한화비즈메트로</a:t>
            </a:r>
            <a:r>
              <a:rPr lang="en-US" altLang="ko-KR" sz="1600" b="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2</a:t>
            </a:r>
            <a:r>
              <a:rPr lang="ko-KR" altLang="en-US" sz="1600" b="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차 정류장에서 하차</a:t>
            </a:r>
          </a:p>
          <a:p>
            <a:endParaRPr lang="ko-KR" altLang="en-US" sz="1600" b="0" dirty="0">
              <a:latin typeface="본고딕 Normal" panose="020B0400000000000000" pitchFamily="34" charset="-127"/>
              <a:ea typeface="본고딕 Normal" panose="020B0400000000000000" pitchFamily="34" charset="-127"/>
            </a:endParaRPr>
          </a:p>
          <a:p>
            <a:r>
              <a:rPr lang="ko-KR" altLang="en-US" sz="1600" dirty="0">
                <a:solidFill>
                  <a:schemeClr val="accent1">
                    <a:lumMod val="75000"/>
                  </a:schemeClr>
                </a:solidFill>
                <a:latin typeface="본고딕 Normal" panose="020B0400000000000000" pitchFamily="34" charset="-127"/>
                <a:ea typeface="본고딕 Normal" panose="020B0400000000000000" pitchFamily="34" charset="-127"/>
              </a:rPr>
              <a:t>버스</a:t>
            </a:r>
            <a:r>
              <a:rPr lang="ko-KR" altLang="en-US" sz="1600" b="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 </a:t>
            </a:r>
            <a:r>
              <a:rPr lang="en-US" altLang="ko-KR" sz="1600" b="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(503 504 571 652 5536 5714)</a:t>
            </a:r>
            <a:br>
              <a:rPr lang="en-US" altLang="ko-KR" sz="1600" b="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</a:br>
            <a:r>
              <a:rPr lang="ko-KR" altLang="en-US" sz="1600" b="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디지털</a:t>
            </a:r>
            <a:r>
              <a:rPr lang="en-US" altLang="ko-KR" sz="1600" b="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3</a:t>
            </a:r>
            <a:r>
              <a:rPr lang="ko-KR" altLang="en-US" sz="1600" b="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단지 사거리에서 하차 후 도보 </a:t>
            </a:r>
            <a:r>
              <a:rPr lang="en-US" altLang="ko-KR" sz="1600" b="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500m</a:t>
            </a:r>
            <a:br>
              <a:rPr lang="en-US" altLang="ko-KR" sz="1600" b="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</a:br>
            <a:endParaRPr lang="en-US" altLang="ko-KR" sz="1600" b="0" dirty="0">
              <a:latin typeface="본고딕 Normal" panose="020B0400000000000000" pitchFamily="34" charset="-127"/>
              <a:ea typeface="본고딕 Normal" panose="020B0400000000000000" pitchFamily="34" charset="-127"/>
            </a:endParaRPr>
          </a:p>
          <a:p>
            <a:r>
              <a:rPr lang="ko-KR" altLang="en-US" sz="1600" dirty="0">
                <a:solidFill>
                  <a:schemeClr val="accent1">
                    <a:lumMod val="75000"/>
                  </a:schemeClr>
                </a:solidFill>
                <a:latin typeface="본고딕 Normal" panose="020B0400000000000000" pitchFamily="34" charset="-127"/>
                <a:ea typeface="본고딕 Normal" panose="020B0400000000000000" pitchFamily="34" charset="-127"/>
              </a:rPr>
              <a:t>차량</a:t>
            </a:r>
            <a:br>
              <a:rPr lang="ko-KR" altLang="en-US" sz="1600" b="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</a:br>
            <a:r>
              <a:rPr lang="ko-KR" altLang="en-US" sz="1600" b="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가산 </a:t>
            </a:r>
            <a:r>
              <a:rPr lang="ko-KR" altLang="en-US" sz="1600" b="0" dirty="0" err="1">
                <a:latin typeface="본고딕 Normal" panose="020B0400000000000000" pitchFamily="34" charset="-127"/>
                <a:ea typeface="본고딕 Normal" panose="020B0400000000000000" pitchFamily="34" charset="-127"/>
              </a:rPr>
              <a:t>한화비즈메트로</a:t>
            </a:r>
            <a:r>
              <a:rPr lang="en-US" altLang="ko-KR" sz="1600" b="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2</a:t>
            </a:r>
            <a:r>
              <a:rPr lang="ko-KR" altLang="en-US" sz="1600" b="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차 지식산업센터 </a:t>
            </a:r>
            <a:r>
              <a:rPr lang="en-US" altLang="ko-KR" sz="1600" b="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(</a:t>
            </a:r>
            <a:r>
              <a:rPr lang="ko-KR" altLang="en-US" sz="1600" b="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내비게이션</a:t>
            </a:r>
            <a:r>
              <a:rPr lang="en-US" altLang="ko-KR" sz="1600" b="0" dirty="0">
                <a:latin typeface="본고딕 Normal" panose="020B0400000000000000" pitchFamily="34" charset="-127"/>
                <a:ea typeface="본고딕 Normal" panose="020B0400000000000000" pitchFamily="34" charset="-127"/>
              </a:rPr>
              <a:t>)</a:t>
            </a:r>
          </a:p>
          <a:p>
            <a:endParaRPr lang="ko-KR" altLang="en-US" b="0" dirty="0">
              <a:latin typeface="본고딕 Normal" panose="020B0400000000000000" pitchFamily="34" charset="-127"/>
              <a:ea typeface="본고딕 Normal" panose="020B0400000000000000" pitchFamily="34" charset="-127"/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C188FA99-0085-EE2D-2A7A-AD4AFED5E20B}"/>
              </a:ext>
            </a:extLst>
          </p:cNvPr>
          <p:cNvGrpSpPr/>
          <p:nvPr/>
        </p:nvGrpSpPr>
        <p:grpSpPr>
          <a:xfrm>
            <a:off x="6258653" y="1792673"/>
            <a:ext cx="4013813" cy="3943765"/>
            <a:chOff x="379737" y="3419852"/>
            <a:chExt cx="4013813" cy="3943765"/>
          </a:xfrm>
        </p:grpSpPr>
        <p:pic>
          <p:nvPicPr>
            <p:cNvPr id="4" name="그림 3" descr="지도이(가) 표시된 사진&#10;&#10;자동 생성된 설명">
              <a:extLst>
                <a:ext uri="{FF2B5EF4-FFF2-40B4-BE49-F238E27FC236}">
                  <a16:creationId xmlns:a16="http://schemas.microsoft.com/office/drawing/2014/main" id="{6BCDCA18-26BC-9FF7-D81F-0C41C1D139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90" t="7592" r="22755" b="20444"/>
            <a:stretch/>
          </p:blipFill>
          <p:spPr>
            <a:xfrm>
              <a:off x="379737" y="3419852"/>
              <a:ext cx="4013813" cy="3943765"/>
            </a:xfrm>
            <a:prstGeom prst="rect">
              <a:avLst/>
            </a:prstGeom>
          </p:spPr>
        </p:pic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588351C3-FFAD-4ACB-821C-DD292331E69E}"/>
                </a:ext>
              </a:extLst>
            </p:cNvPr>
            <p:cNvGrpSpPr/>
            <p:nvPr/>
          </p:nvGrpSpPr>
          <p:grpSpPr>
            <a:xfrm>
              <a:off x="2198777" y="6545652"/>
              <a:ext cx="781216" cy="169360"/>
              <a:chOff x="6975003" y="4724924"/>
              <a:chExt cx="1284791" cy="278529"/>
            </a:xfrm>
          </p:grpSpPr>
          <p:sp>
            <p:nvSpPr>
              <p:cNvPr id="6" name="사각형: 둥근 모서리 5">
                <a:extLst>
                  <a:ext uri="{FF2B5EF4-FFF2-40B4-BE49-F238E27FC236}">
                    <a16:creationId xmlns:a16="http://schemas.microsoft.com/office/drawing/2014/main" id="{EAD26697-B39B-C9E4-F8E3-91F03798926F}"/>
                  </a:ext>
                </a:extLst>
              </p:cNvPr>
              <p:cNvSpPr/>
              <p:nvPr/>
            </p:nvSpPr>
            <p:spPr>
              <a:xfrm>
                <a:off x="6975003" y="4724924"/>
                <a:ext cx="1284791" cy="278529"/>
              </a:xfrm>
              <a:prstGeom prst="roundRect">
                <a:avLst>
                  <a:gd name="adj" fmla="val 50000"/>
                </a:avLst>
              </a:prstGeom>
              <a:solidFill>
                <a:srgbClr val="0071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500" dirty="0">
                    <a:latin typeface="12롯데마트드림Bold" panose="02020603020101020101" pitchFamily="18" charset="-127"/>
                    <a:ea typeface="12롯데마트드림Bold" panose="02020603020101020101" pitchFamily="18" charset="-127"/>
                  </a:rPr>
                  <a:t>    </a:t>
                </a:r>
                <a:r>
                  <a:rPr lang="en-US" altLang="ko-KR" sz="700" dirty="0" err="1">
                    <a:latin typeface="12롯데마트드림Bold" panose="02020603020101020101" pitchFamily="18" charset="-127"/>
                    <a:ea typeface="12롯데마트드림Bold" panose="02020603020101020101" pitchFamily="18" charset="-127"/>
                  </a:rPr>
                  <a:t>ExleetEdge</a:t>
                </a:r>
                <a:endParaRPr lang="ko-KR" altLang="en-US" sz="500" dirty="0">
                  <a:latin typeface="12롯데마트드림Bold" panose="02020603020101020101" pitchFamily="18" charset="-127"/>
                  <a:ea typeface="12롯데마트드림Bold" panose="02020603020101020101" pitchFamily="18" charset="-127"/>
                </a:endParaRPr>
              </a:p>
            </p:txBody>
          </p:sp>
          <p:sp>
            <p:nvSpPr>
              <p:cNvPr id="7" name="타원 6">
                <a:extLst>
                  <a:ext uri="{FF2B5EF4-FFF2-40B4-BE49-F238E27FC236}">
                    <a16:creationId xmlns:a16="http://schemas.microsoft.com/office/drawing/2014/main" id="{3FF5DD29-B9B6-E020-2316-F1B467D9EA42}"/>
                  </a:ext>
                </a:extLst>
              </p:cNvPr>
              <p:cNvSpPr/>
              <p:nvPr/>
            </p:nvSpPr>
            <p:spPr>
              <a:xfrm>
                <a:off x="7041263" y="4776017"/>
                <a:ext cx="204848" cy="20484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500">
                  <a:latin typeface="12롯데마트드림Bold" panose="02020603020101020101" pitchFamily="18" charset="-127"/>
                  <a:ea typeface="12롯데마트드림Bold" panose="02020603020101020101" pitchFamily="18" charset="-127"/>
                </a:endParaRPr>
              </a:p>
            </p:txBody>
          </p:sp>
          <p:sp>
            <p:nvSpPr>
              <p:cNvPr id="10" name="눈물 방울 9">
                <a:extLst>
                  <a:ext uri="{FF2B5EF4-FFF2-40B4-BE49-F238E27FC236}">
                    <a16:creationId xmlns:a16="http://schemas.microsoft.com/office/drawing/2014/main" id="{BA9B8487-2963-9CF4-F3E4-D7E7336A117F}"/>
                  </a:ext>
                </a:extLst>
              </p:cNvPr>
              <p:cNvSpPr/>
              <p:nvPr/>
            </p:nvSpPr>
            <p:spPr>
              <a:xfrm rot="8136772">
                <a:off x="7095191" y="4825280"/>
                <a:ext cx="95987" cy="91417"/>
              </a:xfrm>
              <a:prstGeom prst="teardrop">
                <a:avLst>
                  <a:gd name="adj" fmla="val 117284"/>
                </a:avLst>
              </a:prstGeom>
              <a:solidFill>
                <a:srgbClr val="0071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500" dirty="0">
                    <a:latin typeface="12롯데마트드림Bold" panose="02020603020101020101" pitchFamily="18" charset="-127"/>
                    <a:ea typeface="12롯데마트드림Bold" panose="02020603020101020101" pitchFamily="18" charset="-127"/>
                  </a:rPr>
                  <a:t> </a:t>
                </a:r>
                <a:endParaRPr lang="ko-KR" altLang="en-US" sz="500" dirty="0">
                  <a:latin typeface="12롯데마트드림Bold" panose="02020603020101020101" pitchFamily="18" charset="-127"/>
                  <a:ea typeface="12롯데마트드림Bold" panose="02020603020101020101" pitchFamily="18" charset="-127"/>
                </a:endParaRPr>
              </a:p>
            </p:txBody>
          </p:sp>
          <p:sp>
            <p:nvSpPr>
              <p:cNvPr id="11" name="타원 10">
                <a:extLst>
                  <a:ext uri="{FF2B5EF4-FFF2-40B4-BE49-F238E27FC236}">
                    <a16:creationId xmlns:a16="http://schemas.microsoft.com/office/drawing/2014/main" id="{2B5EA1CB-3D98-D516-ECF4-94560D07C977}"/>
                  </a:ext>
                </a:extLst>
              </p:cNvPr>
              <p:cNvSpPr/>
              <p:nvPr/>
            </p:nvSpPr>
            <p:spPr>
              <a:xfrm>
                <a:off x="7120325" y="4848129"/>
                <a:ext cx="45718" cy="457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500">
                  <a:latin typeface="12롯데마트드림Bold" panose="02020603020101020101" pitchFamily="18" charset="-127"/>
                  <a:ea typeface="12롯데마트드림Bold" panose="02020603020101020101" pitchFamily="18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497441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leetEdge.Sherlock">
  <a:themeElements>
    <a:clrScheme name="파랑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필수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프레젠테이션2" id="{1484F5F0-AF8E-42A5-AFDC-0A60C46556BA}" vid="{A3D8B69C-08F4-44F8-A720-940C960A22D0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ExleetEdge.Sherlock</Template>
  <TotalTime>14034</TotalTime>
  <Words>570</Words>
  <Application>Microsoft Office PowerPoint</Application>
  <PresentationFormat>와이드스크린</PresentationFormat>
  <Paragraphs>115</Paragraphs>
  <Slides>6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4" baseType="lpstr">
      <vt:lpstr>12롯데마트드림Bold</vt:lpstr>
      <vt:lpstr>맑은 고딕</vt:lpstr>
      <vt:lpstr>본고딕 Bold</vt:lpstr>
      <vt:lpstr>본고딕 Normal</vt:lpstr>
      <vt:lpstr>본고딕 Regular</vt:lpstr>
      <vt:lpstr>Arial</vt:lpstr>
      <vt:lpstr>Segoe UI Semilight</vt:lpstr>
      <vt:lpstr>ExleetEdge.Sherlock</vt:lpstr>
      <vt:lpstr>전자장치 RPA   가상검증 초급 교육훈련 </vt:lpstr>
      <vt:lpstr>과정 요약</vt:lpstr>
      <vt:lpstr>교육훈련일정</vt:lpstr>
      <vt:lpstr>교육훈련일정</vt:lpstr>
      <vt:lpstr>Logistics</vt:lpstr>
      <vt:lpstr>교육장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Nicholas Valdez</cp:lastModifiedBy>
  <cp:revision>210</cp:revision>
  <dcterms:created xsi:type="dcterms:W3CDTF">2016-06-11T07:36:20Z</dcterms:created>
  <dcterms:modified xsi:type="dcterms:W3CDTF">2025-02-03T03:11:38Z</dcterms:modified>
</cp:coreProperties>
</file>